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307" r:id="rId3"/>
    <p:sldId id="257" r:id="rId4"/>
    <p:sldId id="258" r:id="rId5"/>
    <p:sldId id="259" r:id="rId6"/>
    <p:sldId id="260" r:id="rId7"/>
    <p:sldId id="261" r:id="rId8"/>
    <p:sldId id="262" r:id="rId9"/>
    <p:sldId id="304" r:id="rId10"/>
    <p:sldId id="263" r:id="rId11"/>
    <p:sldId id="264" r:id="rId12"/>
    <p:sldId id="265" r:id="rId13"/>
    <p:sldId id="266" r:id="rId14"/>
    <p:sldId id="267" r:id="rId15"/>
    <p:sldId id="268" r:id="rId16"/>
    <p:sldId id="269" r:id="rId17"/>
    <p:sldId id="270" r:id="rId18"/>
    <p:sldId id="271" r:id="rId19"/>
    <p:sldId id="273" r:id="rId20"/>
    <p:sldId id="274" r:id="rId21"/>
    <p:sldId id="276" r:id="rId22"/>
    <p:sldId id="297" r:id="rId23"/>
    <p:sldId id="277" r:id="rId24"/>
    <p:sldId id="282" r:id="rId25"/>
    <p:sldId id="278" r:id="rId26"/>
    <p:sldId id="286" r:id="rId27"/>
    <p:sldId id="288" r:id="rId28"/>
    <p:sldId id="296" r:id="rId29"/>
    <p:sldId id="290" r:id="rId30"/>
    <p:sldId id="294" r:id="rId31"/>
    <p:sldId id="295" r:id="rId32"/>
    <p:sldId id="280" r:id="rId33"/>
    <p:sldId id="281" r:id="rId34"/>
    <p:sldId id="300" r:id="rId35"/>
    <p:sldId id="301" r:id="rId36"/>
    <p:sldId id="302" r:id="rId37"/>
    <p:sldId id="305" r:id="rId38"/>
    <p:sldId id="308" r:id="rId39"/>
    <p:sldId id="303" r:id="rId40"/>
    <p:sldId id="298" r:id="rId41"/>
    <p:sldId id="299" r:id="rId42"/>
    <p:sldId id="285" r:id="rId43"/>
    <p:sldId id="283" r:id="rId44"/>
    <p:sldId id="275" r:id="rId45"/>
    <p:sldId id="306" r:id="rId46"/>
    <p:sldId id="279" r:id="rId4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02" autoAdjust="0"/>
  </p:normalViewPr>
  <p:slideViewPr>
    <p:cSldViewPr>
      <p:cViewPr varScale="1">
        <p:scale>
          <a:sx n="75" d="100"/>
          <a:sy n="75" d="100"/>
        </p:scale>
        <p:origin x="-18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8516D2-EA67-44CE-982E-665B950B5468}"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nl-NL"/>
        </a:p>
      </dgm:t>
    </dgm:pt>
    <dgm:pt modelId="{66D29849-7B63-4F59-A8B6-EB652D109812}">
      <dgm:prSet/>
      <dgm:spPr/>
      <dgm:t>
        <a:bodyPr/>
        <a:lstStyle/>
        <a:p>
          <a:pPr rtl="0"/>
          <a:r>
            <a:rPr lang="nl-NL" smtClean="0"/>
            <a:t>Draagtijd 145 dagen</a:t>
          </a:r>
          <a:endParaRPr lang="nl-NL"/>
        </a:p>
      </dgm:t>
    </dgm:pt>
    <dgm:pt modelId="{2596E731-9DD2-4E81-B64C-9350FF3A6696}" type="parTrans" cxnId="{2C3B515A-9436-410B-A1AF-4CEBF2EC1EDB}">
      <dgm:prSet/>
      <dgm:spPr/>
      <dgm:t>
        <a:bodyPr/>
        <a:lstStyle/>
        <a:p>
          <a:endParaRPr lang="nl-NL"/>
        </a:p>
      </dgm:t>
    </dgm:pt>
    <dgm:pt modelId="{3D5558B9-CB4D-4B78-97E0-109A1BDC1E18}" type="sibTrans" cxnId="{2C3B515A-9436-410B-A1AF-4CEBF2EC1EDB}">
      <dgm:prSet/>
      <dgm:spPr/>
      <dgm:t>
        <a:bodyPr/>
        <a:lstStyle/>
        <a:p>
          <a:endParaRPr lang="nl-NL"/>
        </a:p>
      </dgm:t>
    </dgm:pt>
    <dgm:pt modelId="{AAECBF0B-F345-4E76-8110-CC890CA86BED}">
      <dgm:prSet/>
      <dgm:spPr/>
      <dgm:t>
        <a:bodyPr/>
        <a:lstStyle/>
        <a:p>
          <a:pPr rtl="0"/>
          <a:r>
            <a:rPr lang="nl-NL" dirty="0" smtClean="0"/>
            <a:t>Problemen als besmetting rondom dag 25-50:</a:t>
          </a:r>
          <a:endParaRPr lang="nl-NL" dirty="0"/>
        </a:p>
      </dgm:t>
    </dgm:pt>
    <dgm:pt modelId="{B7ADFC97-B0E9-4033-AC1E-A3224FE5083B}" type="parTrans" cxnId="{391EE479-EB75-4957-8A5F-FA560C18C294}">
      <dgm:prSet/>
      <dgm:spPr/>
      <dgm:t>
        <a:bodyPr/>
        <a:lstStyle/>
        <a:p>
          <a:endParaRPr lang="nl-NL"/>
        </a:p>
      </dgm:t>
    </dgm:pt>
    <dgm:pt modelId="{F1E13F6D-B936-47F1-A50B-5011A1697E26}" type="sibTrans" cxnId="{391EE479-EB75-4957-8A5F-FA560C18C294}">
      <dgm:prSet/>
      <dgm:spPr/>
      <dgm:t>
        <a:bodyPr/>
        <a:lstStyle/>
        <a:p>
          <a:endParaRPr lang="nl-NL"/>
        </a:p>
      </dgm:t>
    </dgm:pt>
    <dgm:pt modelId="{45A6C9FA-5D61-419A-ABBC-3A4BC2EF1F00}">
      <dgm:prSet/>
      <dgm:spPr/>
      <dgm:t>
        <a:bodyPr/>
        <a:lstStyle/>
        <a:p>
          <a:pPr rtl="0"/>
          <a:r>
            <a:rPr lang="nl-NL" dirty="0" smtClean="0"/>
            <a:t>Geboorte afwijkende lammeren 120-95 dagen na besmetting</a:t>
          </a:r>
          <a:endParaRPr lang="nl-NL" dirty="0"/>
        </a:p>
      </dgm:t>
    </dgm:pt>
    <dgm:pt modelId="{DC06353E-F070-4601-8813-E30108793005}" type="parTrans" cxnId="{0CD717D1-322B-4771-909C-6C8F7A325F26}">
      <dgm:prSet/>
      <dgm:spPr/>
      <dgm:t>
        <a:bodyPr/>
        <a:lstStyle/>
        <a:p>
          <a:endParaRPr lang="nl-NL"/>
        </a:p>
      </dgm:t>
    </dgm:pt>
    <dgm:pt modelId="{39B5A339-982B-4BDE-8C9F-600E503F4037}" type="sibTrans" cxnId="{0CD717D1-322B-4771-909C-6C8F7A325F26}">
      <dgm:prSet/>
      <dgm:spPr/>
      <dgm:t>
        <a:bodyPr/>
        <a:lstStyle/>
        <a:p>
          <a:endParaRPr lang="nl-NL"/>
        </a:p>
      </dgm:t>
    </dgm:pt>
    <dgm:pt modelId="{1E31400C-958B-4B19-A002-5254BAD07236}" type="pres">
      <dgm:prSet presAssocID="{BC8516D2-EA67-44CE-982E-665B950B5468}" presName="Name0" presStyleCnt="0">
        <dgm:presLayoutVars>
          <dgm:dir/>
          <dgm:resizeHandles val="exact"/>
        </dgm:presLayoutVars>
      </dgm:prSet>
      <dgm:spPr/>
      <dgm:t>
        <a:bodyPr/>
        <a:lstStyle/>
        <a:p>
          <a:endParaRPr lang="nl-NL"/>
        </a:p>
      </dgm:t>
    </dgm:pt>
    <dgm:pt modelId="{240F0FB5-F5C3-47AC-8B75-77D2BC78857D}" type="pres">
      <dgm:prSet presAssocID="{66D29849-7B63-4F59-A8B6-EB652D109812}" presName="node" presStyleLbl="node1" presStyleIdx="0" presStyleCnt="3">
        <dgm:presLayoutVars>
          <dgm:bulletEnabled val="1"/>
        </dgm:presLayoutVars>
      </dgm:prSet>
      <dgm:spPr/>
      <dgm:t>
        <a:bodyPr/>
        <a:lstStyle/>
        <a:p>
          <a:endParaRPr lang="nl-NL"/>
        </a:p>
      </dgm:t>
    </dgm:pt>
    <dgm:pt modelId="{3B56F858-6BAF-402D-A45E-AA8C5D28BE0E}" type="pres">
      <dgm:prSet presAssocID="{3D5558B9-CB4D-4B78-97E0-109A1BDC1E18}" presName="sibTrans" presStyleLbl="sibTrans2D1" presStyleIdx="0" presStyleCnt="2"/>
      <dgm:spPr/>
      <dgm:t>
        <a:bodyPr/>
        <a:lstStyle/>
        <a:p>
          <a:endParaRPr lang="nl-NL"/>
        </a:p>
      </dgm:t>
    </dgm:pt>
    <dgm:pt modelId="{0CF6D65C-652B-4A69-9FEC-DF85DCCB6200}" type="pres">
      <dgm:prSet presAssocID="{3D5558B9-CB4D-4B78-97E0-109A1BDC1E18}" presName="connectorText" presStyleLbl="sibTrans2D1" presStyleIdx="0" presStyleCnt="2"/>
      <dgm:spPr/>
      <dgm:t>
        <a:bodyPr/>
        <a:lstStyle/>
        <a:p>
          <a:endParaRPr lang="nl-NL"/>
        </a:p>
      </dgm:t>
    </dgm:pt>
    <dgm:pt modelId="{E40D2EAF-9D08-44E3-A148-E815ECFDE807}" type="pres">
      <dgm:prSet presAssocID="{AAECBF0B-F345-4E76-8110-CC890CA86BED}" presName="node" presStyleLbl="node1" presStyleIdx="1" presStyleCnt="3">
        <dgm:presLayoutVars>
          <dgm:bulletEnabled val="1"/>
        </dgm:presLayoutVars>
      </dgm:prSet>
      <dgm:spPr/>
      <dgm:t>
        <a:bodyPr/>
        <a:lstStyle/>
        <a:p>
          <a:endParaRPr lang="nl-NL"/>
        </a:p>
      </dgm:t>
    </dgm:pt>
    <dgm:pt modelId="{D294A6CC-5695-4A10-835A-74E0D54D227D}" type="pres">
      <dgm:prSet presAssocID="{F1E13F6D-B936-47F1-A50B-5011A1697E26}" presName="sibTrans" presStyleLbl="sibTrans2D1" presStyleIdx="1" presStyleCnt="2"/>
      <dgm:spPr/>
      <dgm:t>
        <a:bodyPr/>
        <a:lstStyle/>
        <a:p>
          <a:endParaRPr lang="nl-NL"/>
        </a:p>
      </dgm:t>
    </dgm:pt>
    <dgm:pt modelId="{D40B53F9-00F9-411A-963B-0787DBD610B7}" type="pres">
      <dgm:prSet presAssocID="{F1E13F6D-B936-47F1-A50B-5011A1697E26}" presName="connectorText" presStyleLbl="sibTrans2D1" presStyleIdx="1" presStyleCnt="2"/>
      <dgm:spPr/>
      <dgm:t>
        <a:bodyPr/>
        <a:lstStyle/>
        <a:p>
          <a:endParaRPr lang="nl-NL"/>
        </a:p>
      </dgm:t>
    </dgm:pt>
    <dgm:pt modelId="{4FD1749C-97FA-4BB2-B053-C594250FBCBF}" type="pres">
      <dgm:prSet presAssocID="{45A6C9FA-5D61-419A-ABBC-3A4BC2EF1F00}" presName="node" presStyleLbl="node1" presStyleIdx="2" presStyleCnt="3">
        <dgm:presLayoutVars>
          <dgm:bulletEnabled val="1"/>
        </dgm:presLayoutVars>
      </dgm:prSet>
      <dgm:spPr/>
      <dgm:t>
        <a:bodyPr/>
        <a:lstStyle/>
        <a:p>
          <a:endParaRPr lang="nl-NL"/>
        </a:p>
      </dgm:t>
    </dgm:pt>
  </dgm:ptLst>
  <dgm:cxnLst>
    <dgm:cxn modelId="{7CC7D772-4FBC-4D63-A453-EB95B19C7BDC}" type="presOf" srcId="{66D29849-7B63-4F59-A8B6-EB652D109812}" destId="{240F0FB5-F5C3-47AC-8B75-77D2BC78857D}" srcOrd="0" destOrd="0" presId="urn:microsoft.com/office/officeart/2005/8/layout/process1"/>
    <dgm:cxn modelId="{391EE479-EB75-4957-8A5F-FA560C18C294}" srcId="{BC8516D2-EA67-44CE-982E-665B950B5468}" destId="{AAECBF0B-F345-4E76-8110-CC890CA86BED}" srcOrd="1" destOrd="0" parTransId="{B7ADFC97-B0E9-4033-AC1E-A3224FE5083B}" sibTransId="{F1E13F6D-B936-47F1-A50B-5011A1697E26}"/>
    <dgm:cxn modelId="{0CD717D1-322B-4771-909C-6C8F7A325F26}" srcId="{BC8516D2-EA67-44CE-982E-665B950B5468}" destId="{45A6C9FA-5D61-419A-ABBC-3A4BC2EF1F00}" srcOrd="2" destOrd="0" parTransId="{DC06353E-F070-4601-8813-E30108793005}" sibTransId="{39B5A339-982B-4BDE-8C9F-600E503F4037}"/>
    <dgm:cxn modelId="{2C3B515A-9436-410B-A1AF-4CEBF2EC1EDB}" srcId="{BC8516D2-EA67-44CE-982E-665B950B5468}" destId="{66D29849-7B63-4F59-A8B6-EB652D109812}" srcOrd="0" destOrd="0" parTransId="{2596E731-9DD2-4E81-B64C-9350FF3A6696}" sibTransId="{3D5558B9-CB4D-4B78-97E0-109A1BDC1E18}"/>
    <dgm:cxn modelId="{2B0FE95A-B7CE-4A6A-9AEE-5DA27EFD331E}" type="presOf" srcId="{BC8516D2-EA67-44CE-982E-665B950B5468}" destId="{1E31400C-958B-4B19-A002-5254BAD07236}" srcOrd="0" destOrd="0" presId="urn:microsoft.com/office/officeart/2005/8/layout/process1"/>
    <dgm:cxn modelId="{BC9212A8-5959-4E8E-9D48-8867D8E616ED}" type="presOf" srcId="{AAECBF0B-F345-4E76-8110-CC890CA86BED}" destId="{E40D2EAF-9D08-44E3-A148-E815ECFDE807}" srcOrd="0" destOrd="0" presId="urn:microsoft.com/office/officeart/2005/8/layout/process1"/>
    <dgm:cxn modelId="{7274A29D-EA4C-42AC-ADC8-39497F8F2C8A}" type="presOf" srcId="{3D5558B9-CB4D-4B78-97E0-109A1BDC1E18}" destId="{3B56F858-6BAF-402D-A45E-AA8C5D28BE0E}" srcOrd="0" destOrd="0" presId="urn:microsoft.com/office/officeart/2005/8/layout/process1"/>
    <dgm:cxn modelId="{519A49A7-A6C2-495C-98FA-A33BA2C1F065}" type="presOf" srcId="{F1E13F6D-B936-47F1-A50B-5011A1697E26}" destId="{D294A6CC-5695-4A10-835A-74E0D54D227D}" srcOrd="0" destOrd="0" presId="urn:microsoft.com/office/officeart/2005/8/layout/process1"/>
    <dgm:cxn modelId="{89CB9DF5-5405-4A72-82E4-9E870BB94BC2}" type="presOf" srcId="{F1E13F6D-B936-47F1-A50B-5011A1697E26}" destId="{D40B53F9-00F9-411A-963B-0787DBD610B7}" srcOrd="1" destOrd="0" presId="urn:microsoft.com/office/officeart/2005/8/layout/process1"/>
    <dgm:cxn modelId="{764F6CC6-5A5E-4D87-88E2-F3A62A02F09E}" type="presOf" srcId="{3D5558B9-CB4D-4B78-97E0-109A1BDC1E18}" destId="{0CF6D65C-652B-4A69-9FEC-DF85DCCB6200}" srcOrd="1" destOrd="0" presId="urn:microsoft.com/office/officeart/2005/8/layout/process1"/>
    <dgm:cxn modelId="{B4B6B987-98B0-4AFA-AB94-7B779BA7144D}" type="presOf" srcId="{45A6C9FA-5D61-419A-ABBC-3A4BC2EF1F00}" destId="{4FD1749C-97FA-4BB2-B053-C594250FBCBF}" srcOrd="0" destOrd="0" presId="urn:microsoft.com/office/officeart/2005/8/layout/process1"/>
    <dgm:cxn modelId="{D2594CB0-7477-485F-9BCB-BD83DE5B6C4D}" type="presParOf" srcId="{1E31400C-958B-4B19-A002-5254BAD07236}" destId="{240F0FB5-F5C3-47AC-8B75-77D2BC78857D}" srcOrd="0" destOrd="0" presId="urn:microsoft.com/office/officeart/2005/8/layout/process1"/>
    <dgm:cxn modelId="{97CC42B5-7E3C-4F5A-8DC9-583A18A12F51}" type="presParOf" srcId="{1E31400C-958B-4B19-A002-5254BAD07236}" destId="{3B56F858-6BAF-402D-A45E-AA8C5D28BE0E}" srcOrd="1" destOrd="0" presId="urn:microsoft.com/office/officeart/2005/8/layout/process1"/>
    <dgm:cxn modelId="{99776098-EEAB-4501-B1F2-79C8BA3A35E6}" type="presParOf" srcId="{3B56F858-6BAF-402D-A45E-AA8C5D28BE0E}" destId="{0CF6D65C-652B-4A69-9FEC-DF85DCCB6200}" srcOrd="0" destOrd="0" presId="urn:microsoft.com/office/officeart/2005/8/layout/process1"/>
    <dgm:cxn modelId="{732E09FC-3147-4266-B28D-5379B6DCB60D}" type="presParOf" srcId="{1E31400C-958B-4B19-A002-5254BAD07236}" destId="{E40D2EAF-9D08-44E3-A148-E815ECFDE807}" srcOrd="2" destOrd="0" presId="urn:microsoft.com/office/officeart/2005/8/layout/process1"/>
    <dgm:cxn modelId="{290ADFAA-F867-44D7-B6EF-4DC9448497B9}" type="presParOf" srcId="{1E31400C-958B-4B19-A002-5254BAD07236}" destId="{D294A6CC-5695-4A10-835A-74E0D54D227D}" srcOrd="3" destOrd="0" presId="urn:microsoft.com/office/officeart/2005/8/layout/process1"/>
    <dgm:cxn modelId="{139EB789-3A7B-4051-8801-E380747E1F89}" type="presParOf" srcId="{D294A6CC-5695-4A10-835A-74E0D54D227D}" destId="{D40B53F9-00F9-411A-963B-0787DBD610B7}" srcOrd="0" destOrd="0" presId="urn:microsoft.com/office/officeart/2005/8/layout/process1"/>
    <dgm:cxn modelId="{EA35BAA1-C6FA-41C4-975F-C47E4ECA3CBB}" type="presParOf" srcId="{1E31400C-958B-4B19-A002-5254BAD07236}" destId="{4FD1749C-97FA-4BB2-B053-C594250FBCBF}"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190DB2-6295-4270-9AD0-0C0808DC7E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nl-NL"/>
        </a:p>
      </dgm:t>
    </dgm:pt>
    <dgm:pt modelId="{3DB62B93-AC93-496E-892A-688499E29F75}">
      <dgm:prSet phldrT="[Tekst]"/>
      <dgm:spPr/>
      <dgm:t>
        <a:bodyPr/>
        <a:lstStyle/>
        <a:p>
          <a:r>
            <a:rPr lang="nl-NL" dirty="0" smtClean="0"/>
            <a:t>Besmetting tussen dag 25-50 dracht</a:t>
          </a:r>
          <a:endParaRPr lang="nl-NL" dirty="0"/>
        </a:p>
      </dgm:t>
    </dgm:pt>
    <dgm:pt modelId="{C49B90EF-FA85-4BCF-802D-E31DF3C1D062}" type="parTrans" cxnId="{3CE5B202-460A-4A9E-AECB-35F6D7ADB381}">
      <dgm:prSet/>
      <dgm:spPr/>
      <dgm:t>
        <a:bodyPr/>
        <a:lstStyle/>
        <a:p>
          <a:endParaRPr lang="nl-NL"/>
        </a:p>
      </dgm:t>
    </dgm:pt>
    <dgm:pt modelId="{F928DBF5-B796-4E6C-87B5-64E8C2958963}" type="sibTrans" cxnId="{3CE5B202-460A-4A9E-AECB-35F6D7ADB381}">
      <dgm:prSet/>
      <dgm:spPr/>
      <dgm:t>
        <a:bodyPr/>
        <a:lstStyle/>
        <a:p>
          <a:endParaRPr lang="nl-NL"/>
        </a:p>
      </dgm:t>
    </dgm:pt>
    <dgm:pt modelId="{EFA9B207-BA1F-4B97-8910-A55375B800C3}">
      <dgm:prSet phldrT="[Tekst]"/>
      <dgm:spPr/>
      <dgm:t>
        <a:bodyPr/>
        <a:lstStyle/>
        <a:p>
          <a:r>
            <a:rPr lang="nl-NL" u="sng" dirty="0" err="1" smtClean="0"/>
            <a:t>Aflammeren</a:t>
          </a:r>
          <a:r>
            <a:rPr lang="nl-NL" u="sng" dirty="0" smtClean="0"/>
            <a:t>:</a:t>
          </a:r>
        </a:p>
        <a:p>
          <a:r>
            <a:rPr lang="nl-NL" dirty="0" smtClean="0"/>
            <a:t>jan-feb (-mrt)</a:t>
          </a:r>
          <a:endParaRPr lang="nl-NL" dirty="0"/>
        </a:p>
      </dgm:t>
    </dgm:pt>
    <dgm:pt modelId="{BBD50C16-0B66-45C5-9859-09EF87322360}" type="parTrans" cxnId="{6C0C6089-13F2-4A44-8AE6-167FA17BFED8}">
      <dgm:prSet/>
      <dgm:spPr/>
      <dgm:t>
        <a:bodyPr/>
        <a:lstStyle/>
        <a:p>
          <a:endParaRPr lang="nl-NL"/>
        </a:p>
      </dgm:t>
    </dgm:pt>
    <dgm:pt modelId="{93A66F17-143B-4D73-8424-522E616CA680}" type="sibTrans" cxnId="{6C0C6089-13F2-4A44-8AE6-167FA17BFED8}">
      <dgm:prSet/>
      <dgm:spPr/>
      <dgm:t>
        <a:bodyPr/>
        <a:lstStyle/>
        <a:p>
          <a:endParaRPr lang="nl-NL"/>
        </a:p>
      </dgm:t>
    </dgm:pt>
    <dgm:pt modelId="{302D7AD2-AA56-4237-9F64-F7EBC86D2DF3}">
      <dgm:prSet phldrT="[Tekst]"/>
      <dgm:spPr/>
      <dgm:t>
        <a:bodyPr/>
        <a:lstStyle/>
        <a:p>
          <a:r>
            <a:rPr lang="nl-NL" u="sng" dirty="0" smtClean="0"/>
            <a:t>Dekking:</a:t>
          </a:r>
        </a:p>
        <a:p>
          <a:r>
            <a:rPr lang="nl-NL" dirty="0" smtClean="0"/>
            <a:t>jul-aug- (begin okt)</a:t>
          </a:r>
          <a:endParaRPr lang="nl-NL" dirty="0"/>
        </a:p>
      </dgm:t>
    </dgm:pt>
    <dgm:pt modelId="{BDFA463D-8D2B-47FC-92A7-2D3EF72953E7}" type="sibTrans" cxnId="{C0BF8056-86C6-4A84-A4BE-59EECBF86181}">
      <dgm:prSet/>
      <dgm:spPr/>
      <dgm:t>
        <a:bodyPr/>
        <a:lstStyle/>
        <a:p>
          <a:endParaRPr lang="nl-NL"/>
        </a:p>
      </dgm:t>
    </dgm:pt>
    <dgm:pt modelId="{62D6E7D3-0A2C-458E-A72B-5A292981E9B4}" type="parTrans" cxnId="{C0BF8056-86C6-4A84-A4BE-59EECBF86181}">
      <dgm:prSet/>
      <dgm:spPr/>
      <dgm:t>
        <a:bodyPr/>
        <a:lstStyle/>
        <a:p>
          <a:endParaRPr lang="nl-NL"/>
        </a:p>
      </dgm:t>
    </dgm:pt>
    <dgm:pt modelId="{E6126221-1054-4EFB-825A-C12216F5EE17}" type="pres">
      <dgm:prSet presAssocID="{7F190DB2-6295-4270-9AD0-0C0808DC7E3B}" presName="hierChild1" presStyleCnt="0">
        <dgm:presLayoutVars>
          <dgm:chPref val="1"/>
          <dgm:dir/>
          <dgm:animOne val="branch"/>
          <dgm:animLvl val="lvl"/>
          <dgm:resizeHandles/>
        </dgm:presLayoutVars>
      </dgm:prSet>
      <dgm:spPr/>
      <dgm:t>
        <a:bodyPr/>
        <a:lstStyle/>
        <a:p>
          <a:endParaRPr lang="nl-NL"/>
        </a:p>
      </dgm:t>
    </dgm:pt>
    <dgm:pt modelId="{54693343-3EFD-4815-A7ED-DA005F96C95D}" type="pres">
      <dgm:prSet presAssocID="{3DB62B93-AC93-496E-892A-688499E29F75}" presName="hierRoot1" presStyleCnt="0"/>
      <dgm:spPr/>
    </dgm:pt>
    <dgm:pt modelId="{978AC33C-5BBF-486E-9D8E-E881AA525FE0}" type="pres">
      <dgm:prSet presAssocID="{3DB62B93-AC93-496E-892A-688499E29F75}" presName="composite" presStyleCnt="0"/>
      <dgm:spPr/>
    </dgm:pt>
    <dgm:pt modelId="{42282073-ACCD-41A3-B9DF-32322E3429F8}" type="pres">
      <dgm:prSet presAssocID="{3DB62B93-AC93-496E-892A-688499E29F75}" presName="background" presStyleLbl="node0" presStyleIdx="0" presStyleCnt="1"/>
      <dgm:spPr/>
    </dgm:pt>
    <dgm:pt modelId="{E5DF1A86-5BE3-4C9C-A5F6-1F46EDB18D88}" type="pres">
      <dgm:prSet presAssocID="{3DB62B93-AC93-496E-892A-688499E29F75}" presName="text" presStyleLbl="fgAcc0" presStyleIdx="0" presStyleCnt="1">
        <dgm:presLayoutVars>
          <dgm:chPref val="3"/>
        </dgm:presLayoutVars>
      </dgm:prSet>
      <dgm:spPr/>
      <dgm:t>
        <a:bodyPr/>
        <a:lstStyle/>
        <a:p>
          <a:endParaRPr lang="nl-NL"/>
        </a:p>
      </dgm:t>
    </dgm:pt>
    <dgm:pt modelId="{6B78D281-EDE4-4AAD-BF4C-A709D8F97283}" type="pres">
      <dgm:prSet presAssocID="{3DB62B93-AC93-496E-892A-688499E29F75}" presName="hierChild2" presStyleCnt="0"/>
      <dgm:spPr/>
    </dgm:pt>
    <dgm:pt modelId="{FDA9F477-5150-47BC-BB27-49E49EA7583B}" type="pres">
      <dgm:prSet presAssocID="{62D6E7D3-0A2C-458E-A72B-5A292981E9B4}" presName="Name10" presStyleLbl="parChTrans1D2" presStyleIdx="0" presStyleCnt="2"/>
      <dgm:spPr/>
      <dgm:t>
        <a:bodyPr/>
        <a:lstStyle/>
        <a:p>
          <a:endParaRPr lang="nl-NL"/>
        </a:p>
      </dgm:t>
    </dgm:pt>
    <dgm:pt modelId="{5B0DAF07-3858-4512-ACD1-74E5C4ADA398}" type="pres">
      <dgm:prSet presAssocID="{302D7AD2-AA56-4237-9F64-F7EBC86D2DF3}" presName="hierRoot2" presStyleCnt="0"/>
      <dgm:spPr/>
    </dgm:pt>
    <dgm:pt modelId="{672F2BF8-4611-40AC-BE33-175AC7381929}" type="pres">
      <dgm:prSet presAssocID="{302D7AD2-AA56-4237-9F64-F7EBC86D2DF3}" presName="composite2" presStyleCnt="0"/>
      <dgm:spPr/>
    </dgm:pt>
    <dgm:pt modelId="{49C352C7-6598-4089-9EF8-234D17703FAC}" type="pres">
      <dgm:prSet presAssocID="{302D7AD2-AA56-4237-9F64-F7EBC86D2DF3}" presName="background2" presStyleLbl="node2" presStyleIdx="0" presStyleCnt="2"/>
      <dgm:spPr/>
    </dgm:pt>
    <dgm:pt modelId="{E6D5F4AB-95EA-4781-93F3-C5279FA6E17A}" type="pres">
      <dgm:prSet presAssocID="{302D7AD2-AA56-4237-9F64-F7EBC86D2DF3}" presName="text2" presStyleLbl="fgAcc2" presStyleIdx="0" presStyleCnt="2">
        <dgm:presLayoutVars>
          <dgm:chPref val="3"/>
        </dgm:presLayoutVars>
      </dgm:prSet>
      <dgm:spPr/>
      <dgm:t>
        <a:bodyPr/>
        <a:lstStyle/>
        <a:p>
          <a:endParaRPr lang="nl-NL"/>
        </a:p>
      </dgm:t>
    </dgm:pt>
    <dgm:pt modelId="{E497D3BE-F40D-4B7D-B1CD-CAF1D37662D8}" type="pres">
      <dgm:prSet presAssocID="{302D7AD2-AA56-4237-9F64-F7EBC86D2DF3}" presName="hierChild3" presStyleCnt="0"/>
      <dgm:spPr/>
    </dgm:pt>
    <dgm:pt modelId="{99FD79BA-7EB5-41B6-8614-EFA0730F154C}" type="pres">
      <dgm:prSet presAssocID="{BBD50C16-0B66-45C5-9859-09EF87322360}" presName="Name10" presStyleLbl="parChTrans1D2" presStyleIdx="1" presStyleCnt="2"/>
      <dgm:spPr/>
      <dgm:t>
        <a:bodyPr/>
        <a:lstStyle/>
        <a:p>
          <a:endParaRPr lang="nl-NL"/>
        </a:p>
      </dgm:t>
    </dgm:pt>
    <dgm:pt modelId="{AFEDBDC4-CC71-4276-B7DB-F1C6CEE80C5C}" type="pres">
      <dgm:prSet presAssocID="{EFA9B207-BA1F-4B97-8910-A55375B800C3}" presName="hierRoot2" presStyleCnt="0"/>
      <dgm:spPr/>
    </dgm:pt>
    <dgm:pt modelId="{EAC1083E-6B1C-46B5-8C79-0EBC59ED625A}" type="pres">
      <dgm:prSet presAssocID="{EFA9B207-BA1F-4B97-8910-A55375B800C3}" presName="composite2" presStyleCnt="0"/>
      <dgm:spPr/>
    </dgm:pt>
    <dgm:pt modelId="{6FD6C4A9-D330-4D09-A516-98B83B2B78A7}" type="pres">
      <dgm:prSet presAssocID="{EFA9B207-BA1F-4B97-8910-A55375B800C3}" presName="background2" presStyleLbl="node2" presStyleIdx="1" presStyleCnt="2"/>
      <dgm:spPr/>
    </dgm:pt>
    <dgm:pt modelId="{91FE3F5F-B608-4666-8D08-BAD5C970DA57}" type="pres">
      <dgm:prSet presAssocID="{EFA9B207-BA1F-4B97-8910-A55375B800C3}" presName="text2" presStyleLbl="fgAcc2" presStyleIdx="1" presStyleCnt="2">
        <dgm:presLayoutVars>
          <dgm:chPref val="3"/>
        </dgm:presLayoutVars>
      </dgm:prSet>
      <dgm:spPr/>
      <dgm:t>
        <a:bodyPr/>
        <a:lstStyle/>
        <a:p>
          <a:endParaRPr lang="nl-NL"/>
        </a:p>
      </dgm:t>
    </dgm:pt>
    <dgm:pt modelId="{7C00DF27-3457-4446-A566-FEB9E309A6C5}" type="pres">
      <dgm:prSet presAssocID="{EFA9B207-BA1F-4B97-8910-A55375B800C3}" presName="hierChild3" presStyleCnt="0"/>
      <dgm:spPr/>
    </dgm:pt>
  </dgm:ptLst>
  <dgm:cxnLst>
    <dgm:cxn modelId="{C0BF8056-86C6-4A84-A4BE-59EECBF86181}" srcId="{3DB62B93-AC93-496E-892A-688499E29F75}" destId="{302D7AD2-AA56-4237-9F64-F7EBC86D2DF3}" srcOrd="0" destOrd="0" parTransId="{62D6E7D3-0A2C-458E-A72B-5A292981E9B4}" sibTransId="{BDFA463D-8D2B-47FC-92A7-2D3EF72953E7}"/>
    <dgm:cxn modelId="{5C4FFDA9-D81A-431F-9606-C6CB80DDD65C}" type="presOf" srcId="{302D7AD2-AA56-4237-9F64-F7EBC86D2DF3}" destId="{E6D5F4AB-95EA-4781-93F3-C5279FA6E17A}" srcOrd="0" destOrd="0" presId="urn:microsoft.com/office/officeart/2005/8/layout/hierarchy1"/>
    <dgm:cxn modelId="{69F1C1C5-12D7-439C-A9CB-4897092A21C7}" type="presOf" srcId="{BBD50C16-0B66-45C5-9859-09EF87322360}" destId="{99FD79BA-7EB5-41B6-8614-EFA0730F154C}" srcOrd="0" destOrd="0" presId="urn:microsoft.com/office/officeart/2005/8/layout/hierarchy1"/>
    <dgm:cxn modelId="{6C0C6089-13F2-4A44-8AE6-167FA17BFED8}" srcId="{3DB62B93-AC93-496E-892A-688499E29F75}" destId="{EFA9B207-BA1F-4B97-8910-A55375B800C3}" srcOrd="1" destOrd="0" parTransId="{BBD50C16-0B66-45C5-9859-09EF87322360}" sibTransId="{93A66F17-143B-4D73-8424-522E616CA680}"/>
    <dgm:cxn modelId="{5C04DCF6-C10F-42D8-8468-CE98B6330383}" type="presOf" srcId="{7F190DB2-6295-4270-9AD0-0C0808DC7E3B}" destId="{E6126221-1054-4EFB-825A-C12216F5EE17}" srcOrd="0" destOrd="0" presId="urn:microsoft.com/office/officeart/2005/8/layout/hierarchy1"/>
    <dgm:cxn modelId="{9F5BB360-E52F-4E11-8987-BD1F61E74B07}" type="presOf" srcId="{EFA9B207-BA1F-4B97-8910-A55375B800C3}" destId="{91FE3F5F-B608-4666-8D08-BAD5C970DA57}" srcOrd="0" destOrd="0" presId="urn:microsoft.com/office/officeart/2005/8/layout/hierarchy1"/>
    <dgm:cxn modelId="{12AFFC70-A9EF-4AE9-8ADA-8FBD0A3A7421}" type="presOf" srcId="{3DB62B93-AC93-496E-892A-688499E29F75}" destId="{E5DF1A86-5BE3-4C9C-A5F6-1F46EDB18D88}" srcOrd="0" destOrd="0" presId="urn:microsoft.com/office/officeart/2005/8/layout/hierarchy1"/>
    <dgm:cxn modelId="{63C449BE-EF68-42EE-AE12-759C16EBEC74}" type="presOf" srcId="{62D6E7D3-0A2C-458E-A72B-5A292981E9B4}" destId="{FDA9F477-5150-47BC-BB27-49E49EA7583B}" srcOrd="0" destOrd="0" presId="urn:microsoft.com/office/officeart/2005/8/layout/hierarchy1"/>
    <dgm:cxn modelId="{3CE5B202-460A-4A9E-AECB-35F6D7ADB381}" srcId="{7F190DB2-6295-4270-9AD0-0C0808DC7E3B}" destId="{3DB62B93-AC93-496E-892A-688499E29F75}" srcOrd="0" destOrd="0" parTransId="{C49B90EF-FA85-4BCF-802D-E31DF3C1D062}" sibTransId="{F928DBF5-B796-4E6C-87B5-64E8C2958963}"/>
    <dgm:cxn modelId="{2380DA45-62C3-42C1-BB34-2F52CA3941F2}" type="presParOf" srcId="{E6126221-1054-4EFB-825A-C12216F5EE17}" destId="{54693343-3EFD-4815-A7ED-DA005F96C95D}" srcOrd="0" destOrd="0" presId="urn:microsoft.com/office/officeart/2005/8/layout/hierarchy1"/>
    <dgm:cxn modelId="{591677B6-037D-42CA-A72D-CB7BED360EC6}" type="presParOf" srcId="{54693343-3EFD-4815-A7ED-DA005F96C95D}" destId="{978AC33C-5BBF-486E-9D8E-E881AA525FE0}" srcOrd="0" destOrd="0" presId="urn:microsoft.com/office/officeart/2005/8/layout/hierarchy1"/>
    <dgm:cxn modelId="{48A5407B-7126-4A4F-B982-833DBB92E050}" type="presParOf" srcId="{978AC33C-5BBF-486E-9D8E-E881AA525FE0}" destId="{42282073-ACCD-41A3-B9DF-32322E3429F8}" srcOrd="0" destOrd="0" presId="urn:microsoft.com/office/officeart/2005/8/layout/hierarchy1"/>
    <dgm:cxn modelId="{4FEFAF1A-5FF5-4CBB-A2EA-87EC4591A966}" type="presParOf" srcId="{978AC33C-5BBF-486E-9D8E-E881AA525FE0}" destId="{E5DF1A86-5BE3-4C9C-A5F6-1F46EDB18D88}" srcOrd="1" destOrd="0" presId="urn:microsoft.com/office/officeart/2005/8/layout/hierarchy1"/>
    <dgm:cxn modelId="{BB3D87F1-EE3E-430F-9705-BEA3A9B735F9}" type="presParOf" srcId="{54693343-3EFD-4815-A7ED-DA005F96C95D}" destId="{6B78D281-EDE4-4AAD-BF4C-A709D8F97283}" srcOrd="1" destOrd="0" presId="urn:microsoft.com/office/officeart/2005/8/layout/hierarchy1"/>
    <dgm:cxn modelId="{CF04212C-3CB7-4484-94D6-B900CB2262BB}" type="presParOf" srcId="{6B78D281-EDE4-4AAD-BF4C-A709D8F97283}" destId="{FDA9F477-5150-47BC-BB27-49E49EA7583B}" srcOrd="0" destOrd="0" presId="urn:microsoft.com/office/officeart/2005/8/layout/hierarchy1"/>
    <dgm:cxn modelId="{1D80217E-F4D6-4F1B-B032-AC9527237E9B}" type="presParOf" srcId="{6B78D281-EDE4-4AAD-BF4C-A709D8F97283}" destId="{5B0DAF07-3858-4512-ACD1-74E5C4ADA398}" srcOrd="1" destOrd="0" presId="urn:microsoft.com/office/officeart/2005/8/layout/hierarchy1"/>
    <dgm:cxn modelId="{783E40F0-DEEE-44A7-8603-49D971AAF9D8}" type="presParOf" srcId="{5B0DAF07-3858-4512-ACD1-74E5C4ADA398}" destId="{672F2BF8-4611-40AC-BE33-175AC7381929}" srcOrd="0" destOrd="0" presId="urn:microsoft.com/office/officeart/2005/8/layout/hierarchy1"/>
    <dgm:cxn modelId="{91E0CCF1-C2BB-44DF-B009-937CC5A34F10}" type="presParOf" srcId="{672F2BF8-4611-40AC-BE33-175AC7381929}" destId="{49C352C7-6598-4089-9EF8-234D17703FAC}" srcOrd="0" destOrd="0" presId="urn:microsoft.com/office/officeart/2005/8/layout/hierarchy1"/>
    <dgm:cxn modelId="{7887135A-5F92-4785-B11F-53DE791D95BB}" type="presParOf" srcId="{672F2BF8-4611-40AC-BE33-175AC7381929}" destId="{E6D5F4AB-95EA-4781-93F3-C5279FA6E17A}" srcOrd="1" destOrd="0" presId="urn:microsoft.com/office/officeart/2005/8/layout/hierarchy1"/>
    <dgm:cxn modelId="{96FFF7F1-67B1-445D-AD66-B2AB277D5E0F}" type="presParOf" srcId="{5B0DAF07-3858-4512-ACD1-74E5C4ADA398}" destId="{E497D3BE-F40D-4B7D-B1CD-CAF1D37662D8}" srcOrd="1" destOrd="0" presId="urn:microsoft.com/office/officeart/2005/8/layout/hierarchy1"/>
    <dgm:cxn modelId="{F9D27E63-3872-4DC5-80C4-0DDF9EE33842}" type="presParOf" srcId="{6B78D281-EDE4-4AAD-BF4C-A709D8F97283}" destId="{99FD79BA-7EB5-41B6-8614-EFA0730F154C}" srcOrd="2" destOrd="0" presId="urn:microsoft.com/office/officeart/2005/8/layout/hierarchy1"/>
    <dgm:cxn modelId="{C7F54930-1AA8-4ADC-8E36-87B67A3CBB34}" type="presParOf" srcId="{6B78D281-EDE4-4AAD-BF4C-A709D8F97283}" destId="{AFEDBDC4-CC71-4276-B7DB-F1C6CEE80C5C}" srcOrd="3" destOrd="0" presId="urn:microsoft.com/office/officeart/2005/8/layout/hierarchy1"/>
    <dgm:cxn modelId="{784E3509-0AF8-492B-B76F-5A7E3C192BC4}" type="presParOf" srcId="{AFEDBDC4-CC71-4276-B7DB-F1C6CEE80C5C}" destId="{EAC1083E-6B1C-46B5-8C79-0EBC59ED625A}" srcOrd="0" destOrd="0" presId="urn:microsoft.com/office/officeart/2005/8/layout/hierarchy1"/>
    <dgm:cxn modelId="{327319CE-FB14-472E-B9EF-80676CF2D444}" type="presParOf" srcId="{EAC1083E-6B1C-46B5-8C79-0EBC59ED625A}" destId="{6FD6C4A9-D330-4D09-A516-98B83B2B78A7}" srcOrd="0" destOrd="0" presId="urn:microsoft.com/office/officeart/2005/8/layout/hierarchy1"/>
    <dgm:cxn modelId="{1F607AC8-7C32-4047-BCEC-1EF4ED215AC4}" type="presParOf" srcId="{EAC1083E-6B1C-46B5-8C79-0EBC59ED625A}" destId="{91FE3F5F-B608-4666-8D08-BAD5C970DA57}" srcOrd="1" destOrd="0" presId="urn:microsoft.com/office/officeart/2005/8/layout/hierarchy1"/>
    <dgm:cxn modelId="{FA805E4D-42EB-4505-8D55-5DA48EA54ADE}" type="presParOf" srcId="{AFEDBDC4-CC71-4276-B7DB-F1C6CEE80C5C}" destId="{7C00DF27-3457-4446-A566-FEB9E309A6C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8516D2-EA67-44CE-982E-665B950B5468}"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nl-NL"/>
        </a:p>
      </dgm:t>
    </dgm:pt>
    <dgm:pt modelId="{66D29849-7B63-4F59-A8B6-EB652D109812}">
      <dgm:prSet/>
      <dgm:spPr/>
      <dgm:t>
        <a:bodyPr/>
        <a:lstStyle/>
        <a:p>
          <a:pPr rtl="0"/>
          <a:r>
            <a:rPr lang="nl-NL" dirty="0" smtClean="0"/>
            <a:t>Draagtijd 280 dagen</a:t>
          </a:r>
          <a:endParaRPr lang="nl-NL" dirty="0"/>
        </a:p>
      </dgm:t>
    </dgm:pt>
    <dgm:pt modelId="{2596E731-9DD2-4E81-B64C-9350FF3A6696}" type="parTrans" cxnId="{2C3B515A-9436-410B-A1AF-4CEBF2EC1EDB}">
      <dgm:prSet/>
      <dgm:spPr/>
      <dgm:t>
        <a:bodyPr/>
        <a:lstStyle/>
        <a:p>
          <a:endParaRPr lang="nl-NL"/>
        </a:p>
      </dgm:t>
    </dgm:pt>
    <dgm:pt modelId="{3D5558B9-CB4D-4B78-97E0-109A1BDC1E18}" type="sibTrans" cxnId="{2C3B515A-9436-410B-A1AF-4CEBF2EC1EDB}">
      <dgm:prSet/>
      <dgm:spPr/>
      <dgm:t>
        <a:bodyPr/>
        <a:lstStyle/>
        <a:p>
          <a:endParaRPr lang="nl-NL"/>
        </a:p>
      </dgm:t>
    </dgm:pt>
    <dgm:pt modelId="{AAECBF0B-F345-4E76-8110-CC890CA86BED}">
      <dgm:prSet/>
      <dgm:spPr/>
      <dgm:t>
        <a:bodyPr/>
        <a:lstStyle/>
        <a:p>
          <a:pPr rtl="0"/>
          <a:r>
            <a:rPr lang="nl-NL" dirty="0" smtClean="0"/>
            <a:t>Problemen als besmetting rondom dag 79-249:</a:t>
          </a:r>
          <a:endParaRPr lang="nl-NL" dirty="0"/>
        </a:p>
      </dgm:t>
    </dgm:pt>
    <dgm:pt modelId="{B7ADFC97-B0E9-4033-AC1E-A3224FE5083B}" type="parTrans" cxnId="{391EE479-EB75-4957-8A5F-FA560C18C294}">
      <dgm:prSet/>
      <dgm:spPr/>
      <dgm:t>
        <a:bodyPr/>
        <a:lstStyle/>
        <a:p>
          <a:endParaRPr lang="nl-NL"/>
        </a:p>
      </dgm:t>
    </dgm:pt>
    <dgm:pt modelId="{F1E13F6D-B936-47F1-A50B-5011A1697E26}" type="sibTrans" cxnId="{391EE479-EB75-4957-8A5F-FA560C18C294}">
      <dgm:prSet/>
      <dgm:spPr/>
      <dgm:t>
        <a:bodyPr/>
        <a:lstStyle/>
        <a:p>
          <a:endParaRPr lang="nl-NL"/>
        </a:p>
      </dgm:t>
    </dgm:pt>
    <dgm:pt modelId="{45A6C9FA-5D61-419A-ABBC-3A4BC2EF1F00}">
      <dgm:prSet/>
      <dgm:spPr/>
      <dgm:t>
        <a:bodyPr/>
        <a:lstStyle/>
        <a:p>
          <a:pPr rtl="0"/>
          <a:r>
            <a:rPr lang="nl-NL" dirty="0" smtClean="0"/>
            <a:t>Geboorte afwijkende kalveren 200-30 dagen na besmetting</a:t>
          </a:r>
          <a:endParaRPr lang="nl-NL" dirty="0"/>
        </a:p>
      </dgm:t>
    </dgm:pt>
    <dgm:pt modelId="{DC06353E-F070-4601-8813-E30108793005}" type="parTrans" cxnId="{0CD717D1-322B-4771-909C-6C8F7A325F26}">
      <dgm:prSet/>
      <dgm:spPr/>
      <dgm:t>
        <a:bodyPr/>
        <a:lstStyle/>
        <a:p>
          <a:endParaRPr lang="nl-NL"/>
        </a:p>
      </dgm:t>
    </dgm:pt>
    <dgm:pt modelId="{39B5A339-982B-4BDE-8C9F-600E503F4037}" type="sibTrans" cxnId="{0CD717D1-322B-4771-909C-6C8F7A325F26}">
      <dgm:prSet/>
      <dgm:spPr/>
      <dgm:t>
        <a:bodyPr/>
        <a:lstStyle/>
        <a:p>
          <a:endParaRPr lang="nl-NL"/>
        </a:p>
      </dgm:t>
    </dgm:pt>
    <dgm:pt modelId="{1E31400C-958B-4B19-A002-5254BAD07236}" type="pres">
      <dgm:prSet presAssocID="{BC8516D2-EA67-44CE-982E-665B950B5468}" presName="Name0" presStyleCnt="0">
        <dgm:presLayoutVars>
          <dgm:dir/>
          <dgm:resizeHandles val="exact"/>
        </dgm:presLayoutVars>
      </dgm:prSet>
      <dgm:spPr/>
      <dgm:t>
        <a:bodyPr/>
        <a:lstStyle/>
        <a:p>
          <a:endParaRPr lang="nl-NL"/>
        </a:p>
      </dgm:t>
    </dgm:pt>
    <dgm:pt modelId="{240F0FB5-F5C3-47AC-8B75-77D2BC78857D}" type="pres">
      <dgm:prSet presAssocID="{66D29849-7B63-4F59-A8B6-EB652D109812}" presName="node" presStyleLbl="node1" presStyleIdx="0" presStyleCnt="3">
        <dgm:presLayoutVars>
          <dgm:bulletEnabled val="1"/>
        </dgm:presLayoutVars>
      </dgm:prSet>
      <dgm:spPr/>
      <dgm:t>
        <a:bodyPr/>
        <a:lstStyle/>
        <a:p>
          <a:endParaRPr lang="nl-NL"/>
        </a:p>
      </dgm:t>
    </dgm:pt>
    <dgm:pt modelId="{3B56F858-6BAF-402D-A45E-AA8C5D28BE0E}" type="pres">
      <dgm:prSet presAssocID="{3D5558B9-CB4D-4B78-97E0-109A1BDC1E18}" presName="sibTrans" presStyleLbl="sibTrans2D1" presStyleIdx="0" presStyleCnt="2"/>
      <dgm:spPr/>
      <dgm:t>
        <a:bodyPr/>
        <a:lstStyle/>
        <a:p>
          <a:endParaRPr lang="nl-NL"/>
        </a:p>
      </dgm:t>
    </dgm:pt>
    <dgm:pt modelId="{0CF6D65C-652B-4A69-9FEC-DF85DCCB6200}" type="pres">
      <dgm:prSet presAssocID="{3D5558B9-CB4D-4B78-97E0-109A1BDC1E18}" presName="connectorText" presStyleLbl="sibTrans2D1" presStyleIdx="0" presStyleCnt="2"/>
      <dgm:spPr/>
      <dgm:t>
        <a:bodyPr/>
        <a:lstStyle/>
        <a:p>
          <a:endParaRPr lang="nl-NL"/>
        </a:p>
      </dgm:t>
    </dgm:pt>
    <dgm:pt modelId="{E40D2EAF-9D08-44E3-A148-E815ECFDE807}" type="pres">
      <dgm:prSet presAssocID="{AAECBF0B-F345-4E76-8110-CC890CA86BED}" presName="node" presStyleLbl="node1" presStyleIdx="1" presStyleCnt="3">
        <dgm:presLayoutVars>
          <dgm:bulletEnabled val="1"/>
        </dgm:presLayoutVars>
      </dgm:prSet>
      <dgm:spPr/>
      <dgm:t>
        <a:bodyPr/>
        <a:lstStyle/>
        <a:p>
          <a:endParaRPr lang="nl-NL"/>
        </a:p>
      </dgm:t>
    </dgm:pt>
    <dgm:pt modelId="{D294A6CC-5695-4A10-835A-74E0D54D227D}" type="pres">
      <dgm:prSet presAssocID="{F1E13F6D-B936-47F1-A50B-5011A1697E26}" presName="sibTrans" presStyleLbl="sibTrans2D1" presStyleIdx="1" presStyleCnt="2"/>
      <dgm:spPr/>
      <dgm:t>
        <a:bodyPr/>
        <a:lstStyle/>
        <a:p>
          <a:endParaRPr lang="nl-NL"/>
        </a:p>
      </dgm:t>
    </dgm:pt>
    <dgm:pt modelId="{D40B53F9-00F9-411A-963B-0787DBD610B7}" type="pres">
      <dgm:prSet presAssocID="{F1E13F6D-B936-47F1-A50B-5011A1697E26}" presName="connectorText" presStyleLbl="sibTrans2D1" presStyleIdx="1" presStyleCnt="2"/>
      <dgm:spPr/>
      <dgm:t>
        <a:bodyPr/>
        <a:lstStyle/>
        <a:p>
          <a:endParaRPr lang="nl-NL"/>
        </a:p>
      </dgm:t>
    </dgm:pt>
    <dgm:pt modelId="{4FD1749C-97FA-4BB2-B053-C594250FBCBF}" type="pres">
      <dgm:prSet presAssocID="{45A6C9FA-5D61-419A-ABBC-3A4BC2EF1F00}" presName="node" presStyleLbl="node1" presStyleIdx="2" presStyleCnt="3">
        <dgm:presLayoutVars>
          <dgm:bulletEnabled val="1"/>
        </dgm:presLayoutVars>
      </dgm:prSet>
      <dgm:spPr/>
      <dgm:t>
        <a:bodyPr/>
        <a:lstStyle/>
        <a:p>
          <a:endParaRPr lang="nl-NL"/>
        </a:p>
      </dgm:t>
    </dgm:pt>
  </dgm:ptLst>
  <dgm:cxnLst>
    <dgm:cxn modelId="{D75FB3FC-E18E-404D-A9CA-180280F186A5}" type="presOf" srcId="{BC8516D2-EA67-44CE-982E-665B950B5468}" destId="{1E31400C-958B-4B19-A002-5254BAD07236}" srcOrd="0" destOrd="0" presId="urn:microsoft.com/office/officeart/2005/8/layout/process1"/>
    <dgm:cxn modelId="{391EE479-EB75-4957-8A5F-FA560C18C294}" srcId="{BC8516D2-EA67-44CE-982E-665B950B5468}" destId="{AAECBF0B-F345-4E76-8110-CC890CA86BED}" srcOrd="1" destOrd="0" parTransId="{B7ADFC97-B0E9-4033-AC1E-A3224FE5083B}" sibTransId="{F1E13F6D-B936-47F1-A50B-5011A1697E26}"/>
    <dgm:cxn modelId="{E7C698F0-34A0-4BE9-9D1A-4493FFA517E7}" type="presOf" srcId="{F1E13F6D-B936-47F1-A50B-5011A1697E26}" destId="{D40B53F9-00F9-411A-963B-0787DBD610B7}" srcOrd="1" destOrd="0" presId="urn:microsoft.com/office/officeart/2005/8/layout/process1"/>
    <dgm:cxn modelId="{2D890659-A6FB-42D1-8FC7-ADF0B3448C97}" type="presOf" srcId="{66D29849-7B63-4F59-A8B6-EB652D109812}" destId="{240F0FB5-F5C3-47AC-8B75-77D2BC78857D}" srcOrd="0" destOrd="0" presId="urn:microsoft.com/office/officeart/2005/8/layout/process1"/>
    <dgm:cxn modelId="{8E3A941B-D49F-468D-BAF2-448A3509C002}" type="presOf" srcId="{3D5558B9-CB4D-4B78-97E0-109A1BDC1E18}" destId="{3B56F858-6BAF-402D-A45E-AA8C5D28BE0E}" srcOrd="0" destOrd="0" presId="urn:microsoft.com/office/officeart/2005/8/layout/process1"/>
    <dgm:cxn modelId="{2C3B515A-9436-410B-A1AF-4CEBF2EC1EDB}" srcId="{BC8516D2-EA67-44CE-982E-665B950B5468}" destId="{66D29849-7B63-4F59-A8B6-EB652D109812}" srcOrd="0" destOrd="0" parTransId="{2596E731-9DD2-4E81-B64C-9350FF3A6696}" sibTransId="{3D5558B9-CB4D-4B78-97E0-109A1BDC1E18}"/>
    <dgm:cxn modelId="{3B3F2862-1BB1-4DE7-A74E-787605CF4252}" type="presOf" srcId="{AAECBF0B-F345-4E76-8110-CC890CA86BED}" destId="{E40D2EAF-9D08-44E3-A148-E815ECFDE807}" srcOrd="0" destOrd="0" presId="urn:microsoft.com/office/officeart/2005/8/layout/process1"/>
    <dgm:cxn modelId="{EE1E6EDC-578E-4FA6-BB08-2293B04B7294}" type="presOf" srcId="{F1E13F6D-B936-47F1-A50B-5011A1697E26}" destId="{D294A6CC-5695-4A10-835A-74E0D54D227D}" srcOrd="0" destOrd="0" presId="urn:microsoft.com/office/officeart/2005/8/layout/process1"/>
    <dgm:cxn modelId="{A2B1E6EA-E7F2-478F-9BA8-CAB8D2778D70}" type="presOf" srcId="{3D5558B9-CB4D-4B78-97E0-109A1BDC1E18}" destId="{0CF6D65C-652B-4A69-9FEC-DF85DCCB6200}" srcOrd="1" destOrd="0" presId="urn:microsoft.com/office/officeart/2005/8/layout/process1"/>
    <dgm:cxn modelId="{0CD717D1-322B-4771-909C-6C8F7A325F26}" srcId="{BC8516D2-EA67-44CE-982E-665B950B5468}" destId="{45A6C9FA-5D61-419A-ABBC-3A4BC2EF1F00}" srcOrd="2" destOrd="0" parTransId="{DC06353E-F070-4601-8813-E30108793005}" sibTransId="{39B5A339-982B-4BDE-8C9F-600E503F4037}"/>
    <dgm:cxn modelId="{D719B8C5-07A6-4032-8FBF-1852E6B29995}" type="presOf" srcId="{45A6C9FA-5D61-419A-ABBC-3A4BC2EF1F00}" destId="{4FD1749C-97FA-4BB2-B053-C594250FBCBF}" srcOrd="0" destOrd="0" presId="urn:microsoft.com/office/officeart/2005/8/layout/process1"/>
    <dgm:cxn modelId="{430B60FF-AE39-4303-BE67-AA8B4B257F89}" type="presParOf" srcId="{1E31400C-958B-4B19-A002-5254BAD07236}" destId="{240F0FB5-F5C3-47AC-8B75-77D2BC78857D}" srcOrd="0" destOrd="0" presId="urn:microsoft.com/office/officeart/2005/8/layout/process1"/>
    <dgm:cxn modelId="{1AEDA884-65CF-4E04-A63E-008C25D0A517}" type="presParOf" srcId="{1E31400C-958B-4B19-A002-5254BAD07236}" destId="{3B56F858-6BAF-402D-A45E-AA8C5D28BE0E}" srcOrd="1" destOrd="0" presId="urn:microsoft.com/office/officeart/2005/8/layout/process1"/>
    <dgm:cxn modelId="{5779046E-8CF3-4344-9FE9-585304E4D82F}" type="presParOf" srcId="{3B56F858-6BAF-402D-A45E-AA8C5D28BE0E}" destId="{0CF6D65C-652B-4A69-9FEC-DF85DCCB6200}" srcOrd="0" destOrd="0" presId="urn:microsoft.com/office/officeart/2005/8/layout/process1"/>
    <dgm:cxn modelId="{E07C294C-D999-4046-BF73-7D39F689456E}" type="presParOf" srcId="{1E31400C-958B-4B19-A002-5254BAD07236}" destId="{E40D2EAF-9D08-44E3-A148-E815ECFDE807}" srcOrd="2" destOrd="0" presId="urn:microsoft.com/office/officeart/2005/8/layout/process1"/>
    <dgm:cxn modelId="{5A8BAE7E-DE09-4E6D-8577-5E33F25A60E3}" type="presParOf" srcId="{1E31400C-958B-4B19-A002-5254BAD07236}" destId="{D294A6CC-5695-4A10-835A-74E0D54D227D}" srcOrd="3" destOrd="0" presId="urn:microsoft.com/office/officeart/2005/8/layout/process1"/>
    <dgm:cxn modelId="{1C9DEA40-71B2-471A-8A2C-BE52EC5CD265}" type="presParOf" srcId="{D294A6CC-5695-4A10-835A-74E0D54D227D}" destId="{D40B53F9-00F9-411A-963B-0787DBD610B7}" srcOrd="0" destOrd="0" presId="urn:microsoft.com/office/officeart/2005/8/layout/process1"/>
    <dgm:cxn modelId="{7A7D0D91-EE99-4CBB-BD4C-45F64463BEBD}" type="presParOf" srcId="{1E31400C-958B-4B19-A002-5254BAD07236}" destId="{4FD1749C-97FA-4BB2-B053-C594250FBCB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190DB2-6295-4270-9AD0-0C0808DC7E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nl-NL"/>
        </a:p>
      </dgm:t>
    </dgm:pt>
    <dgm:pt modelId="{3DB62B93-AC93-496E-892A-688499E29F75}">
      <dgm:prSet phldrT="[Tekst]"/>
      <dgm:spPr/>
      <dgm:t>
        <a:bodyPr/>
        <a:lstStyle/>
        <a:p>
          <a:r>
            <a:rPr lang="nl-NL" dirty="0" smtClean="0"/>
            <a:t>Besmetting tussen dag 79-249 dracht</a:t>
          </a:r>
          <a:endParaRPr lang="nl-NL" dirty="0"/>
        </a:p>
      </dgm:t>
    </dgm:pt>
    <dgm:pt modelId="{C49B90EF-FA85-4BCF-802D-E31DF3C1D062}" type="parTrans" cxnId="{3CE5B202-460A-4A9E-AECB-35F6D7ADB381}">
      <dgm:prSet/>
      <dgm:spPr/>
      <dgm:t>
        <a:bodyPr/>
        <a:lstStyle/>
        <a:p>
          <a:endParaRPr lang="nl-NL"/>
        </a:p>
      </dgm:t>
    </dgm:pt>
    <dgm:pt modelId="{F928DBF5-B796-4E6C-87B5-64E8C2958963}" type="sibTrans" cxnId="{3CE5B202-460A-4A9E-AECB-35F6D7ADB381}">
      <dgm:prSet/>
      <dgm:spPr/>
      <dgm:t>
        <a:bodyPr/>
        <a:lstStyle/>
        <a:p>
          <a:endParaRPr lang="nl-NL"/>
        </a:p>
      </dgm:t>
    </dgm:pt>
    <dgm:pt modelId="{302D7AD2-AA56-4237-9F64-F7EBC86D2DF3}">
      <dgm:prSet phldrT="[Tekst]"/>
      <dgm:spPr/>
      <dgm:t>
        <a:bodyPr/>
        <a:lstStyle/>
        <a:p>
          <a:r>
            <a:rPr lang="nl-NL" u="sng" dirty="0" smtClean="0"/>
            <a:t>Dekking:</a:t>
          </a:r>
        </a:p>
        <a:p>
          <a:r>
            <a:rPr lang="nl-NL" dirty="0" smtClean="0"/>
            <a:t>Jan-jun 2011 (aug 2011</a:t>
          </a:r>
        </a:p>
        <a:p>
          <a:endParaRPr lang="nl-NL" dirty="0"/>
        </a:p>
      </dgm:t>
    </dgm:pt>
    <dgm:pt modelId="{62D6E7D3-0A2C-458E-A72B-5A292981E9B4}" type="parTrans" cxnId="{C0BF8056-86C6-4A84-A4BE-59EECBF86181}">
      <dgm:prSet/>
      <dgm:spPr/>
      <dgm:t>
        <a:bodyPr/>
        <a:lstStyle/>
        <a:p>
          <a:endParaRPr lang="nl-NL"/>
        </a:p>
      </dgm:t>
    </dgm:pt>
    <dgm:pt modelId="{BDFA463D-8D2B-47FC-92A7-2D3EF72953E7}" type="sibTrans" cxnId="{C0BF8056-86C6-4A84-A4BE-59EECBF86181}">
      <dgm:prSet/>
      <dgm:spPr/>
      <dgm:t>
        <a:bodyPr/>
        <a:lstStyle/>
        <a:p>
          <a:endParaRPr lang="nl-NL"/>
        </a:p>
      </dgm:t>
    </dgm:pt>
    <dgm:pt modelId="{EFA9B207-BA1F-4B97-8910-A55375B800C3}">
      <dgm:prSet phldrT="[Tekst]"/>
      <dgm:spPr/>
      <dgm:t>
        <a:bodyPr/>
        <a:lstStyle/>
        <a:p>
          <a:r>
            <a:rPr lang="nl-NL" u="sng" dirty="0" smtClean="0"/>
            <a:t>Afkalven:</a:t>
          </a:r>
        </a:p>
        <a:p>
          <a:r>
            <a:rPr lang="nl-NL" dirty="0" smtClean="0"/>
            <a:t>okt 11- apr 12 (jun 12)</a:t>
          </a:r>
        </a:p>
        <a:p>
          <a:endParaRPr lang="nl-NL" dirty="0"/>
        </a:p>
      </dgm:t>
    </dgm:pt>
    <dgm:pt modelId="{BBD50C16-0B66-45C5-9859-09EF87322360}" type="parTrans" cxnId="{6C0C6089-13F2-4A44-8AE6-167FA17BFED8}">
      <dgm:prSet/>
      <dgm:spPr/>
      <dgm:t>
        <a:bodyPr/>
        <a:lstStyle/>
        <a:p>
          <a:endParaRPr lang="nl-NL"/>
        </a:p>
      </dgm:t>
    </dgm:pt>
    <dgm:pt modelId="{93A66F17-143B-4D73-8424-522E616CA680}" type="sibTrans" cxnId="{6C0C6089-13F2-4A44-8AE6-167FA17BFED8}">
      <dgm:prSet/>
      <dgm:spPr/>
      <dgm:t>
        <a:bodyPr/>
        <a:lstStyle/>
        <a:p>
          <a:endParaRPr lang="nl-NL"/>
        </a:p>
      </dgm:t>
    </dgm:pt>
    <dgm:pt modelId="{E6126221-1054-4EFB-825A-C12216F5EE17}" type="pres">
      <dgm:prSet presAssocID="{7F190DB2-6295-4270-9AD0-0C0808DC7E3B}" presName="hierChild1" presStyleCnt="0">
        <dgm:presLayoutVars>
          <dgm:chPref val="1"/>
          <dgm:dir/>
          <dgm:animOne val="branch"/>
          <dgm:animLvl val="lvl"/>
          <dgm:resizeHandles/>
        </dgm:presLayoutVars>
      </dgm:prSet>
      <dgm:spPr/>
      <dgm:t>
        <a:bodyPr/>
        <a:lstStyle/>
        <a:p>
          <a:endParaRPr lang="nl-NL"/>
        </a:p>
      </dgm:t>
    </dgm:pt>
    <dgm:pt modelId="{54693343-3EFD-4815-A7ED-DA005F96C95D}" type="pres">
      <dgm:prSet presAssocID="{3DB62B93-AC93-496E-892A-688499E29F75}" presName="hierRoot1" presStyleCnt="0"/>
      <dgm:spPr/>
    </dgm:pt>
    <dgm:pt modelId="{978AC33C-5BBF-486E-9D8E-E881AA525FE0}" type="pres">
      <dgm:prSet presAssocID="{3DB62B93-AC93-496E-892A-688499E29F75}" presName="composite" presStyleCnt="0"/>
      <dgm:spPr/>
    </dgm:pt>
    <dgm:pt modelId="{42282073-ACCD-41A3-B9DF-32322E3429F8}" type="pres">
      <dgm:prSet presAssocID="{3DB62B93-AC93-496E-892A-688499E29F75}" presName="background" presStyleLbl="node0" presStyleIdx="0" presStyleCnt="1"/>
      <dgm:spPr/>
    </dgm:pt>
    <dgm:pt modelId="{E5DF1A86-5BE3-4C9C-A5F6-1F46EDB18D88}" type="pres">
      <dgm:prSet presAssocID="{3DB62B93-AC93-496E-892A-688499E29F75}" presName="text" presStyleLbl="fgAcc0" presStyleIdx="0" presStyleCnt="1">
        <dgm:presLayoutVars>
          <dgm:chPref val="3"/>
        </dgm:presLayoutVars>
      </dgm:prSet>
      <dgm:spPr/>
      <dgm:t>
        <a:bodyPr/>
        <a:lstStyle/>
        <a:p>
          <a:endParaRPr lang="nl-NL"/>
        </a:p>
      </dgm:t>
    </dgm:pt>
    <dgm:pt modelId="{6B78D281-EDE4-4AAD-BF4C-A709D8F97283}" type="pres">
      <dgm:prSet presAssocID="{3DB62B93-AC93-496E-892A-688499E29F75}" presName="hierChild2" presStyleCnt="0"/>
      <dgm:spPr/>
    </dgm:pt>
    <dgm:pt modelId="{FDA9F477-5150-47BC-BB27-49E49EA7583B}" type="pres">
      <dgm:prSet presAssocID="{62D6E7D3-0A2C-458E-A72B-5A292981E9B4}" presName="Name10" presStyleLbl="parChTrans1D2" presStyleIdx="0" presStyleCnt="2"/>
      <dgm:spPr/>
      <dgm:t>
        <a:bodyPr/>
        <a:lstStyle/>
        <a:p>
          <a:endParaRPr lang="nl-NL"/>
        </a:p>
      </dgm:t>
    </dgm:pt>
    <dgm:pt modelId="{5B0DAF07-3858-4512-ACD1-74E5C4ADA398}" type="pres">
      <dgm:prSet presAssocID="{302D7AD2-AA56-4237-9F64-F7EBC86D2DF3}" presName="hierRoot2" presStyleCnt="0"/>
      <dgm:spPr/>
    </dgm:pt>
    <dgm:pt modelId="{672F2BF8-4611-40AC-BE33-175AC7381929}" type="pres">
      <dgm:prSet presAssocID="{302D7AD2-AA56-4237-9F64-F7EBC86D2DF3}" presName="composite2" presStyleCnt="0"/>
      <dgm:spPr/>
    </dgm:pt>
    <dgm:pt modelId="{49C352C7-6598-4089-9EF8-234D17703FAC}" type="pres">
      <dgm:prSet presAssocID="{302D7AD2-AA56-4237-9F64-F7EBC86D2DF3}" presName="background2" presStyleLbl="node2" presStyleIdx="0" presStyleCnt="2"/>
      <dgm:spPr/>
    </dgm:pt>
    <dgm:pt modelId="{E6D5F4AB-95EA-4781-93F3-C5279FA6E17A}" type="pres">
      <dgm:prSet presAssocID="{302D7AD2-AA56-4237-9F64-F7EBC86D2DF3}" presName="text2" presStyleLbl="fgAcc2" presStyleIdx="0" presStyleCnt="2">
        <dgm:presLayoutVars>
          <dgm:chPref val="3"/>
        </dgm:presLayoutVars>
      </dgm:prSet>
      <dgm:spPr/>
      <dgm:t>
        <a:bodyPr/>
        <a:lstStyle/>
        <a:p>
          <a:endParaRPr lang="nl-NL"/>
        </a:p>
      </dgm:t>
    </dgm:pt>
    <dgm:pt modelId="{E497D3BE-F40D-4B7D-B1CD-CAF1D37662D8}" type="pres">
      <dgm:prSet presAssocID="{302D7AD2-AA56-4237-9F64-F7EBC86D2DF3}" presName="hierChild3" presStyleCnt="0"/>
      <dgm:spPr/>
    </dgm:pt>
    <dgm:pt modelId="{99FD79BA-7EB5-41B6-8614-EFA0730F154C}" type="pres">
      <dgm:prSet presAssocID="{BBD50C16-0B66-45C5-9859-09EF87322360}" presName="Name10" presStyleLbl="parChTrans1D2" presStyleIdx="1" presStyleCnt="2"/>
      <dgm:spPr/>
      <dgm:t>
        <a:bodyPr/>
        <a:lstStyle/>
        <a:p>
          <a:endParaRPr lang="nl-NL"/>
        </a:p>
      </dgm:t>
    </dgm:pt>
    <dgm:pt modelId="{AFEDBDC4-CC71-4276-B7DB-F1C6CEE80C5C}" type="pres">
      <dgm:prSet presAssocID="{EFA9B207-BA1F-4B97-8910-A55375B800C3}" presName="hierRoot2" presStyleCnt="0"/>
      <dgm:spPr/>
    </dgm:pt>
    <dgm:pt modelId="{EAC1083E-6B1C-46B5-8C79-0EBC59ED625A}" type="pres">
      <dgm:prSet presAssocID="{EFA9B207-BA1F-4B97-8910-A55375B800C3}" presName="composite2" presStyleCnt="0"/>
      <dgm:spPr/>
    </dgm:pt>
    <dgm:pt modelId="{6FD6C4A9-D330-4D09-A516-98B83B2B78A7}" type="pres">
      <dgm:prSet presAssocID="{EFA9B207-BA1F-4B97-8910-A55375B800C3}" presName="background2" presStyleLbl="node2" presStyleIdx="1" presStyleCnt="2"/>
      <dgm:spPr/>
    </dgm:pt>
    <dgm:pt modelId="{91FE3F5F-B608-4666-8D08-BAD5C970DA57}" type="pres">
      <dgm:prSet presAssocID="{EFA9B207-BA1F-4B97-8910-A55375B800C3}" presName="text2" presStyleLbl="fgAcc2" presStyleIdx="1" presStyleCnt="2">
        <dgm:presLayoutVars>
          <dgm:chPref val="3"/>
        </dgm:presLayoutVars>
      </dgm:prSet>
      <dgm:spPr/>
      <dgm:t>
        <a:bodyPr/>
        <a:lstStyle/>
        <a:p>
          <a:endParaRPr lang="nl-NL"/>
        </a:p>
      </dgm:t>
    </dgm:pt>
    <dgm:pt modelId="{7C00DF27-3457-4446-A566-FEB9E309A6C5}" type="pres">
      <dgm:prSet presAssocID="{EFA9B207-BA1F-4B97-8910-A55375B800C3}" presName="hierChild3" presStyleCnt="0"/>
      <dgm:spPr/>
    </dgm:pt>
  </dgm:ptLst>
  <dgm:cxnLst>
    <dgm:cxn modelId="{C0BF8056-86C6-4A84-A4BE-59EECBF86181}" srcId="{3DB62B93-AC93-496E-892A-688499E29F75}" destId="{302D7AD2-AA56-4237-9F64-F7EBC86D2DF3}" srcOrd="0" destOrd="0" parTransId="{62D6E7D3-0A2C-458E-A72B-5A292981E9B4}" sibTransId="{BDFA463D-8D2B-47FC-92A7-2D3EF72953E7}"/>
    <dgm:cxn modelId="{C7AFE3EB-0C17-4334-822C-8C2CB48FD1D8}" type="presOf" srcId="{3DB62B93-AC93-496E-892A-688499E29F75}" destId="{E5DF1A86-5BE3-4C9C-A5F6-1F46EDB18D88}" srcOrd="0" destOrd="0" presId="urn:microsoft.com/office/officeart/2005/8/layout/hierarchy1"/>
    <dgm:cxn modelId="{B8226E96-C57D-4A24-B94A-436334C7C1BF}" type="presOf" srcId="{BBD50C16-0B66-45C5-9859-09EF87322360}" destId="{99FD79BA-7EB5-41B6-8614-EFA0730F154C}" srcOrd="0" destOrd="0" presId="urn:microsoft.com/office/officeart/2005/8/layout/hierarchy1"/>
    <dgm:cxn modelId="{9070B48D-C6B9-473D-95C8-9EE149A664F7}" type="presOf" srcId="{7F190DB2-6295-4270-9AD0-0C0808DC7E3B}" destId="{E6126221-1054-4EFB-825A-C12216F5EE17}" srcOrd="0" destOrd="0" presId="urn:microsoft.com/office/officeart/2005/8/layout/hierarchy1"/>
    <dgm:cxn modelId="{9FC165D4-D46B-4038-9A84-578A261092D6}" type="presOf" srcId="{302D7AD2-AA56-4237-9F64-F7EBC86D2DF3}" destId="{E6D5F4AB-95EA-4781-93F3-C5279FA6E17A}" srcOrd="0" destOrd="0" presId="urn:microsoft.com/office/officeart/2005/8/layout/hierarchy1"/>
    <dgm:cxn modelId="{6C0C6089-13F2-4A44-8AE6-167FA17BFED8}" srcId="{3DB62B93-AC93-496E-892A-688499E29F75}" destId="{EFA9B207-BA1F-4B97-8910-A55375B800C3}" srcOrd="1" destOrd="0" parTransId="{BBD50C16-0B66-45C5-9859-09EF87322360}" sibTransId="{93A66F17-143B-4D73-8424-522E616CA680}"/>
    <dgm:cxn modelId="{EA24045F-0D21-4CCA-8076-2B25529CA0D3}" type="presOf" srcId="{62D6E7D3-0A2C-458E-A72B-5A292981E9B4}" destId="{FDA9F477-5150-47BC-BB27-49E49EA7583B}" srcOrd="0" destOrd="0" presId="urn:microsoft.com/office/officeart/2005/8/layout/hierarchy1"/>
    <dgm:cxn modelId="{3CE5B202-460A-4A9E-AECB-35F6D7ADB381}" srcId="{7F190DB2-6295-4270-9AD0-0C0808DC7E3B}" destId="{3DB62B93-AC93-496E-892A-688499E29F75}" srcOrd="0" destOrd="0" parTransId="{C49B90EF-FA85-4BCF-802D-E31DF3C1D062}" sibTransId="{F928DBF5-B796-4E6C-87B5-64E8C2958963}"/>
    <dgm:cxn modelId="{C9A8745B-2AFC-42AE-95FB-582603ECC2DC}" type="presOf" srcId="{EFA9B207-BA1F-4B97-8910-A55375B800C3}" destId="{91FE3F5F-B608-4666-8D08-BAD5C970DA57}" srcOrd="0" destOrd="0" presId="urn:microsoft.com/office/officeart/2005/8/layout/hierarchy1"/>
    <dgm:cxn modelId="{1F1318E1-9F15-44F7-B7D7-601F0B48EDC9}" type="presParOf" srcId="{E6126221-1054-4EFB-825A-C12216F5EE17}" destId="{54693343-3EFD-4815-A7ED-DA005F96C95D}" srcOrd="0" destOrd="0" presId="urn:microsoft.com/office/officeart/2005/8/layout/hierarchy1"/>
    <dgm:cxn modelId="{39182A8D-08DB-4370-8790-03E7156A0C3A}" type="presParOf" srcId="{54693343-3EFD-4815-A7ED-DA005F96C95D}" destId="{978AC33C-5BBF-486E-9D8E-E881AA525FE0}" srcOrd="0" destOrd="0" presId="urn:microsoft.com/office/officeart/2005/8/layout/hierarchy1"/>
    <dgm:cxn modelId="{D257B4A1-1D53-4811-9464-195F8E678E73}" type="presParOf" srcId="{978AC33C-5BBF-486E-9D8E-E881AA525FE0}" destId="{42282073-ACCD-41A3-B9DF-32322E3429F8}" srcOrd="0" destOrd="0" presId="urn:microsoft.com/office/officeart/2005/8/layout/hierarchy1"/>
    <dgm:cxn modelId="{BA95A707-D677-4FB6-8F0C-53DC3001252B}" type="presParOf" srcId="{978AC33C-5BBF-486E-9D8E-E881AA525FE0}" destId="{E5DF1A86-5BE3-4C9C-A5F6-1F46EDB18D88}" srcOrd="1" destOrd="0" presId="urn:microsoft.com/office/officeart/2005/8/layout/hierarchy1"/>
    <dgm:cxn modelId="{5DEE2FE3-FFA2-4A75-A19D-C43EDEA2A82C}" type="presParOf" srcId="{54693343-3EFD-4815-A7ED-DA005F96C95D}" destId="{6B78D281-EDE4-4AAD-BF4C-A709D8F97283}" srcOrd="1" destOrd="0" presId="urn:microsoft.com/office/officeart/2005/8/layout/hierarchy1"/>
    <dgm:cxn modelId="{CE141D0A-834A-4704-A94E-DBF0DFFCD4BB}" type="presParOf" srcId="{6B78D281-EDE4-4AAD-BF4C-A709D8F97283}" destId="{FDA9F477-5150-47BC-BB27-49E49EA7583B}" srcOrd="0" destOrd="0" presId="urn:microsoft.com/office/officeart/2005/8/layout/hierarchy1"/>
    <dgm:cxn modelId="{B9D085F4-B532-481B-98BA-198D0D124285}" type="presParOf" srcId="{6B78D281-EDE4-4AAD-BF4C-A709D8F97283}" destId="{5B0DAF07-3858-4512-ACD1-74E5C4ADA398}" srcOrd="1" destOrd="0" presId="urn:microsoft.com/office/officeart/2005/8/layout/hierarchy1"/>
    <dgm:cxn modelId="{B37FFD10-F4B2-43E9-8D00-1B34C5616BC0}" type="presParOf" srcId="{5B0DAF07-3858-4512-ACD1-74E5C4ADA398}" destId="{672F2BF8-4611-40AC-BE33-175AC7381929}" srcOrd="0" destOrd="0" presId="urn:microsoft.com/office/officeart/2005/8/layout/hierarchy1"/>
    <dgm:cxn modelId="{7C60978A-AE20-49A1-9329-7123C61A1015}" type="presParOf" srcId="{672F2BF8-4611-40AC-BE33-175AC7381929}" destId="{49C352C7-6598-4089-9EF8-234D17703FAC}" srcOrd="0" destOrd="0" presId="urn:microsoft.com/office/officeart/2005/8/layout/hierarchy1"/>
    <dgm:cxn modelId="{EF8A3969-5B44-4716-A92F-7224E0E8B7CE}" type="presParOf" srcId="{672F2BF8-4611-40AC-BE33-175AC7381929}" destId="{E6D5F4AB-95EA-4781-93F3-C5279FA6E17A}" srcOrd="1" destOrd="0" presId="urn:microsoft.com/office/officeart/2005/8/layout/hierarchy1"/>
    <dgm:cxn modelId="{63B350B9-5021-4015-9D67-461B986D11F7}" type="presParOf" srcId="{5B0DAF07-3858-4512-ACD1-74E5C4ADA398}" destId="{E497D3BE-F40D-4B7D-B1CD-CAF1D37662D8}" srcOrd="1" destOrd="0" presId="urn:microsoft.com/office/officeart/2005/8/layout/hierarchy1"/>
    <dgm:cxn modelId="{FEE0A138-D283-4537-B752-9819306BEA1A}" type="presParOf" srcId="{6B78D281-EDE4-4AAD-BF4C-A709D8F97283}" destId="{99FD79BA-7EB5-41B6-8614-EFA0730F154C}" srcOrd="2" destOrd="0" presId="urn:microsoft.com/office/officeart/2005/8/layout/hierarchy1"/>
    <dgm:cxn modelId="{61BFC7DD-A6EC-4668-8218-60CA4A668323}" type="presParOf" srcId="{6B78D281-EDE4-4AAD-BF4C-A709D8F97283}" destId="{AFEDBDC4-CC71-4276-B7DB-F1C6CEE80C5C}" srcOrd="3" destOrd="0" presId="urn:microsoft.com/office/officeart/2005/8/layout/hierarchy1"/>
    <dgm:cxn modelId="{485C9757-A685-4D12-94B1-28D9382C708B}" type="presParOf" srcId="{AFEDBDC4-CC71-4276-B7DB-F1C6CEE80C5C}" destId="{EAC1083E-6B1C-46B5-8C79-0EBC59ED625A}" srcOrd="0" destOrd="0" presId="urn:microsoft.com/office/officeart/2005/8/layout/hierarchy1"/>
    <dgm:cxn modelId="{423F14A8-4C68-46D2-BFD6-60226D167BF9}" type="presParOf" srcId="{EAC1083E-6B1C-46B5-8C79-0EBC59ED625A}" destId="{6FD6C4A9-D330-4D09-A516-98B83B2B78A7}" srcOrd="0" destOrd="0" presId="urn:microsoft.com/office/officeart/2005/8/layout/hierarchy1"/>
    <dgm:cxn modelId="{8E9590E1-8368-4EA4-8E7E-868496137602}" type="presParOf" srcId="{EAC1083E-6B1C-46B5-8C79-0EBC59ED625A}" destId="{91FE3F5F-B608-4666-8D08-BAD5C970DA57}" srcOrd="1" destOrd="0" presId="urn:microsoft.com/office/officeart/2005/8/layout/hierarchy1"/>
    <dgm:cxn modelId="{DBE4C9C6-27A4-447D-8373-3FD2015CBE3D}" type="presParOf" srcId="{AFEDBDC4-CC71-4276-B7DB-F1C6CEE80C5C}" destId="{7C00DF27-3457-4446-A566-FEB9E309A6C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F190DB2-6295-4270-9AD0-0C0808DC7E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nl-NL"/>
        </a:p>
      </dgm:t>
    </dgm:pt>
    <dgm:pt modelId="{3DB62B93-AC93-496E-892A-688499E29F75}">
      <dgm:prSet phldrT="[Tekst]"/>
      <dgm:spPr/>
      <dgm:t>
        <a:bodyPr/>
        <a:lstStyle/>
        <a:p>
          <a:r>
            <a:rPr lang="nl-NL" dirty="0" smtClean="0"/>
            <a:t>Piekbesmetting tussen dag 80-120 dracht</a:t>
          </a:r>
          <a:endParaRPr lang="nl-NL" dirty="0"/>
        </a:p>
      </dgm:t>
    </dgm:pt>
    <dgm:pt modelId="{C49B90EF-FA85-4BCF-802D-E31DF3C1D062}" type="parTrans" cxnId="{3CE5B202-460A-4A9E-AECB-35F6D7ADB381}">
      <dgm:prSet/>
      <dgm:spPr/>
      <dgm:t>
        <a:bodyPr/>
        <a:lstStyle/>
        <a:p>
          <a:endParaRPr lang="nl-NL"/>
        </a:p>
      </dgm:t>
    </dgm:pt>
    <dgm:pt modelId="{F928DBF5-B796-4E6C-87B5-64E8C2958963}" type="sibTrans" cxnId="{3CE5B202-460A-4A9E-AECB-35F6D7ADB381}">
      <dgm:prSet/>
      <dgm:spPr/>
      <dgm:t>
        <a:bodyPr/>
        <a:lstStyle/>
        <a:p>
          <a:endParaRPr lang="nl-NL"/>
        </a:p>
      </dgm:t>
    </dgm:pt>
    <dgm:pt modelId="{302D7AD2-AA56-4237-9F64-F7EBC86D2DF3}">
      <dgm:prSet phldrT="[Tekst]"/>
      <dgm:spPr/>
      <dgm:t>
        <a:bodyPr/>
        <a:lstStyle/>
        <a:p>
          <a:r>
            <a:rPr lang="nl-NL" u="sng" dirty="0" smtClean="0"/>
            <a:t>Dekking:</a:t>
          </a:r>
        </a:p>
        <a:p>
          <a:r>
            <a:rPr lang="nl-NL" dirty="0" smtClean="0"/>
            <a:t>apr-jun 2011 (-jul 11)</a:t>
          </a:r>
        </a:p>
        <a:p>
          <a:endParaRPr lang="nl-NL" dirty="0"/>
        </a:p>
      </dgm:t>
    </dgm:pt>
    <dgm:pt modelId="{62D6E7D3-0A2C-458E-A72B-5A292981E9B4}" type="parTrans" cxnId="{C0BF8056-86C6-4A84-A4BE-59EECBF86181}">
      <dgm:prSet/>
      <dgm:spPr/>
      <dgm:t>
        <a:bodyPr/>
        <a:lstStyle/>
        <a:p>
          <a:endParaRPr lang="nl-NL"/>
        </a:p>
      </dgm:t>
    </dgm:pt>
    <dgm:pt modelId="{BDFA463D-8D2B-47FC-92A7-2D3EF72953E7}" type="sibTrans" cxnId="{C0BF8056-86C6-4A84-A4BE-59EECBF86181}">
      <dgm:prSet/>
      <dgm:spPr/>
      <dgm:t>
        <a:bodyPr/>
        <a:lstStyle/>
        <a:p>
          <a:endParaRPr lang="nl-NL"/>
        </a:p>
      </dgm:t>
    </dgm:pt>
    <dgm:pt modelId="{EFA9B207-BA1F-4B97-8910-A55375B800C3}">
      <dgm:prSet phldrT="[Tekst]"/>
      <dgm:spPr/>
      <dgm:t>
        <a:bodyPr/>
        <a:lstStyle/>
        <a:p>
          <a:r>
            <a:rPr lang="nl-NL" u="sng" dirty="0" smtClean="0"/>
            <a:t>Afkalven:</a:t>
          </a:r>
        </a:p>
        <a:p>
          <a:r>
            <a:rPr lang="nl-NL" dirty="0" smtClean="0"/>
            <a:t>okt 11- jan 12 (mrt 12)</a:t>
          </a:r>
        </a:p>
        <a:p>
          <a:endParaRPr lang="nl-NL" dirty="0"/>
        </a:p>
      </dgm:t>
    </dgm:pt>
    <dgm:pt modelId="{BBD50C16-0B66-45C5-9859-09EF87322360}" type="parTrans" cxnId="{6C0C6089-13F2-4A44-8AE6-167FA17BFED8}">
      <dgm:prSet/>
      <dgm:spPr/>
      <dgm:t>
        <a:bodyPr/>
        <a:lstStyle/>
        <a:p>
          <a:endParaRPr lang="nl-NL"/>
        </a:p>
      </dgm:t>
    </dgm:pt>
    <dgm:pt modelId="{93A66F17-143B-4D73-8424-522E616CA680}" type="sibTrans" cxnId="{6C0C6089-13F2-4A44-8AE6-167FA17BFED8}">
      <dgm:prSet/>
      <dgm:spPr/>
      <dgm:t>
        <a:bodyPr/>
        <a:lstStyle/>
        <a:p>
          <a:endParaRPr lang="nl-NL"/>
        </a:p>
      </dgm:t>
    </dgm:pt>
    <dgm:pt modelId="{E6126221-1054-4EFB-825A-C12216F5EE17}" type="pres">
      <dgm:prSet presAssocID="{7F190DB2-6295-4270-9AD0-0C0808DC7E3B}" presName="hierChild1" presStyleCnt="0">
        <dgm:presLayoutVars>
          <dgm:chPref val="1"/>
          <dgm:dir/>
          <dgm:animOne val="branch"/>
          <dgm:animLvl val="lvl"/>
          <dgm:resizeHandles/>
        </dgm:presLayoutVars>
      </dgm:prSet>
      <dgm:spPr/>
      <dgm:t>
        <a:bodyPr/>
        <a:lstStyle/>
        <a:p>
          <a:endParaRPr lang="nl-NL"/>
        </a:p>
      </dgm:t>
    </dgm:pt>
    <dgm:pt modelId="{54693343-3EFD-4815-A7ED-DA005F96C95D}" type="pres">
      <dgm:prSet presAssocID="{3DB62B93-AC93-496E-892A-688499E29F75}" presName="hierRoot1" presStyleCnt="0"/>
      <dgm:spPr/>
    </dgm:pt>
    <dgm:pt modelId="{978AC33C-5BBF-486E-9D8E-E881AA525FE0}" type="pres">
      <dgm:prSet presAssocID="{3DB62B93-AC93-496E-892A-688499E29F75}" presName="composite" presStyleCnt="0"/>
      <dgm:spPr/>
    </dgm:pt>
    <dgm:pt modelId="{42282073-ACCD-41A3-B9DF-32322E3429F8}" type="pres">
      <dgm:prSet presAssocID="{3DB62B93-AC93-496E-892A-688499E29F75}" presName="background" presStyleLbl="node0" presStyleIdx="0" presStyleCnt="1"/>
      <dgm:spPr/>
    </dgm:pt>
    <dgm:pt modelId="{E5DF1A86-5BE3-4C9C-A5F6-1F46EDB18D88}" type="pres">
      <dgm:prSet presAssocID="{3DB62B93-AC93-496E-892A-688499E29F75}" presName="text" presStyleLbl="fgAcc0" presStyleIdx="0" presStyleCnt="1">
        <dgm:presLayoutVars>
          <dgm:chPref val="3"/>
        </dgm:presLayoutVars>
      </dgm:prSet>
      <dgm:spPr/>
      <dgm:t>
        <a:bodyPr/>
        <a:lstStyle/>
        <a:p>
          <a:endParaRPr lang="nl-NL"/>
        </a:p>
      </dgm:t>
    </dgm:pt>
    <dgm:pt modelId="{6B78D281-EDE4-4AAD-BF4C-A709D8F97283}" type="pres">
      <dgm:prSet presAssocID="{3DB62B93-AC93-496E-892A-688499E29F75}" presName="hierChild2" presStyleCnt="0"/>
      <dgm:spPr/>
    </dgm:pt>
    <dgm:pt modelId="{FDA9F477-5150-47BC-BB27-49E49EA7583B}" type="pres">
      <dgm:prSet presAssocID="{62D6E7D3-0A2C-458E-A72B-5A292981E9B4}" presName="Name10" presStyleLbl="parChTrans1D2" presStyleIdx="0" presStyleCnt="2"/>
      <dgm:spPr/>
      <dgm:t>
        <a:bodyPr/>
        <a:lstStyle/>
        <a:p>
          <a:endParaRPr lang="nl-NL"/>
        </a:p>
      </dgm:t>
    </dgm:pt>
    <dgm:pt modelId="{5B0DAF07-3858-4512-ACD1-74E5C4ADA398}" type="pres">
      <dgm:prSet presAssocID="{302D7AD2-AA56-4237-9F64-F7EBC86D2DF3}" presName="hierRoot2" presStyleCnt="0"/>
      <dgm:spPr/>
    </dgm:pt>
    <dgm:pt modelId="{672F2BF8-4611-40AC-BE33-175AC7381929}" type="pres">
      <dgm:prSet presAssocID="{302D7AD2-AA56-4237-9F64-F7EBC86D2DF3}" presName="composite2" presStyleCnt="0"/>
      <dgm:spPr/>
    </dgm:pt>
    <dgm:pt modelId="{49C352C7-6598-4089-9EF8-234D17703FAC}" type="pres">
      <dgm:prSet presAssocID="{302D7AD2-AA56-4237-9F64-F7EBC86D2DF3}" presName="background2" presStyleLbl="node2" presStyleIdx="0" presStyleCnt="2"/>
      <dgm:spPr/>
    </dgm:pt>
    <dgm:pt modelId="{E6D5F4AB-95EA-4781-93F3-C5279FA6E17A}" type="pres">
      <dgm:prSet presAssocID="{302D7AD2-AA56-4237-9F64-F7EBC86D2DF3}" presName="text2" presStyleLbl="fgAcc2" presStyleIdx="0" presStyleCnt="2">
        <dgm:presLayoutVars>
          <dgm:chPref val="3"/>
        </dgm:presLayoutVars>
      </dgm:prSet>
      <dgm:spPr/>
      <dgm:t>
        <a:bodyPr/>
        <a:lstStyle/>
        <a:p>
          <a:endParaRPr lang="nl-NL"/>
        </a:p>
      </dgm:t>
    </dgm:pt>
    <dgm:pt modelId="{E497D3BE-F40D-4B7D-B1CD-CAF1D37662D8}" type="pres">
      <dgm:prSet presAssocID="{302D7AD2-AA56-4237-9F64-F7EBC86D2DF3}" presName="hierChild3" presStyleCnt="0"/>
      <dgm:spPr/>
    </dgm:pt>
    <dgm:pt modelId="{99FD79BA-7EB5-41B6-8614-EFA0730F154C}" type="pres">
      <dgm:prSet presAssocID="{BBD50C16-0B66-45C5-9859-09EF87322360}" presName="Name10" presStyleLbl="parChTrans1D2" presStyleIdx="1" presStyleCnt="2"/>
      <dgm:spPr/>
      <dgm:t>
        <a:bodyPr/>
        <a:lstStyle/>
        <a:p>
          <a:endParaRPr lang="nl-NL"/>
        </a:p>
      </dgm:t>
    </dgm:pt>
    <dgm:pt modelId="{AFEDBDC4-CC71-4276-B7DB-F1C6CEE80C5C}" type="pres">
      <dgm:prSet presAssocID="{EFA9B207-BA1F-4B97-8910-A55375B800C3}" presName="hierRoot2" presStyleCnt="0"/>
      <dgm:spPr/>
    </dgm:pt>
    <dgm:pt modelId="{EAC1083E-6B1C-46B5-8C79-0EBC59ED625A}" type="pres">
      <dgm:prSet presAssocID="{EFA9B207-BA1F-4B97-8910-A55375B800C3}" presName="composite2" presStyleCnt="0"/>
      <dgm:spPr/>
    </dgm:pt>
    <dgm:pt modelId="{6FD6C4A9-D330-4D09-A516-98B83B2B78A7}" type="pres">
      <dgm:prSet presAssocID="{EFA9B207-BA1F-4B97-8910-A55375B800C3}" presName="background2" presStyleLbl="node2" presStyleIdx="1" presStyleCnt="2"/>
      <dgm:spPr/>
    </dgm:pt>
    <dgm:pt modelId="{91FE3F5F-B608-4666-8D08-BAD5C970DA57}" type="pres">
      <dgm:prSet presAssocID="{EFA9B207-BA1F-4B97-8910-A55375B800C3}" presName="text2" presStyleLbl="fgAcc2" presStyleIdx="1" presStyleCnt="2">
        <dgm:presLayoutVars>
          <dgm:chPref val="3"/>
        </dgm:presLayoutVars>
      </dgm:prSet>
      <dgm:spPr/>
      <dgm:t>
        <a:bodyPr/>
        <a:lstStyle/>
        <a:p>
          <a:endParaRPr lang="nl-NL"/>
        </a:p>
      </dgm:t>
    </dgm:pt>
    <dgm:pt modelId="{7C00DF27-3457-4446-A566-FEB9E309A6C5}" type="pres">
      <dgm:prSet presAssocID="{EFA9B207-BA1F-4B97-8910-A55375B800C3}" presName="hierChild3" presStyleCnt="0"/>
      <dgm:spPr/>
    </dgm:pt>
  </dgm:ptLst>
  <dgm:cxnLst>
    <dgm:cxn modelId="{C0BF8056-86C6-4A84-A4BE-59EECBF86181}" srcId="{3DB62B93-AC93-496E-892A-688499E29F75}" destId="{302D7AD2-AA56-4237-9F64-F7EBC86D2DF3}" srcOrd="0" destOrd="0" parTransId="{62D6E7D3-0A2C-458E-A72B-5A292981E9B4}" sibTransId="{BDFA463D-8D2B-47FC-92A7-2D3EF72953E7}"/>
    <dgm:cxn modelId="{3D834744-395B-4EB4-BC0D-5794B8EB272E}" type="presOf" srcId="{EFA9B207-BA1F-4B97-8910-A55375B800C3}" destId="{91FE3F5F-B608-4666-8D08-BAD5C970DA57}" srcOrd="0" destOrd="0" presId="urn:microsoft.com/office/officeart/2005/8/layout/hierarchy1"/>
    <dgm:cxn modelId="{7F73DA8E-1592-4373-B65D-029E3AA79A47}" type="presOf" srcId="{62D6E7D3-0A2C-458E-A72B-5A292981E9B4}" destId="{FDA9F477-5150-47BC-BB27-49E49EA7583B}" srcOrd="0" destOrd="0" presId="urn:microsoft.com/office/officeart/2005/8/layout/hierarchy1"/>
    <dgm:cxn modelId="{19F639A2-B088-4178-BAA1-3AD443700730}" type="presOf" srcId="{3DB62B93-AC93-496E-892A-688499E29F75}" destId="{E5DF1A86-5BE3-4C9C-A5F6-1F46EDB18D88}" srcOrd="0" destOrd="0" presId="urn:microsoft.com/office/officeart/2005/8/layout/hierarchy1"/>
    <dgm:cxn modelId="{D6ACC365-AEC6-4404-918C-B0FF4D1EC88D}" type="presOf" srcId="{7F190DB2-6295-4270-9AD0-0C0808DC7E3B}" destId="{E6126221-1054-4EFB-825A-C12216F5EE17}" srcOrd="0" destOrd="0" presId="urn:microsoft.com/office/officeart/2005/8/layout/hierarchy1"/>
    <dgm:cxn modelId="{B5C8F5AE-13CA-44A2-A99A-A8A012DABF90}" type="presOf" srcId="{BBD50C16-0B66-45C5-9859-09EF87322360}" destId="{99FD79BA-7EB5-41B6-8614-EFA0730F154C}" srcOrd="0" destOrd="0" presId="urn:microsoft.com/office/officeart/2005/8/layout/hierarchy1"/>
    <dgm:cxn modelId="{1D005A8D-9EF4-40F2-9134-952D19A4E058}" type="presOf" srcId="{302D7AD2-AA56-4237-9F64-F7EBC86D2DF3}" destId="{E6D5F4AB-95EA-4781-93F3-C5279FA6E17A}" srcOrd="0" destOrd="0" presId="urn:microsoft.com/office/officeart/2005/8/layout/hierarchy1"/>
    <dgm:cxn modelId="{6C0C6089-13F2-4A44-8AE6-167FA17BFED8}" srcId="{3DB62B93-AC93-496E-892A-688499E29F75}" destId="{EFA9B207-BA1F-4B97-8910-A55375B800C3}" srcOrd="1" destOrd="0" parTransId="{BBD50C16-0B66-45C5-9859-09EF87322360}" sibTransId="{93A66F17-143B-4D73-8424-522E616CA680}"/>
    <dgm:cxn modelId="{3CE5B202-460A-4A9E-AECB-35F6D7ADB381}" srcId="{7F190DB2-6295-4270-9AD0-0C0808DC7E3B}" destId="{3DB62B93-AC93-496E-892A-688499E29F75}" srcOrd="0" destOrd="0" parTransId="{C49B90EF-FA85-4BCF-802D-E31DF3C1D062}" sibTransId="{F928DBF5-B796-4E6C-87B5-64E8C2958963}"/>
    <dgm:cxn modelId="{B6C1D9C2-F9DE-4179-8D57-88648486F9BD}" type="presParOf" srcId="{E6126221-1054-4EFB-825A-C12216F5EE17}" destId="{54693343-3EFD-4815-A7ED-DA005F96C95D}" srcOrd="0" destOrd="0" presId="urn:microsoft.com/office/officeart/2005/8/layout/hierarchy1"/>
    <dgm:cxn modelId="{95E3C1A0-4F66-4C71-9C4F-D990BD39C0EF}" type="presParOf" srcId="{54693343-3EFD-4815-A7ED-DA005F96C95D}" destId="{978AC33C-5BBF-486E-9D8E-E881AA525FE0}" srcOrd="0" destOrd="0" presId="urn:microsoft.com/office/officeart/2005/8/layout/hierarchy1"/>
    <dgm:cxn modelId="{AE591DD6-0081-4CDD-BC51-57752D1BC847}" type="presParOf" srcId="{978AC33C-5BBF-486E-9D8E-E881AA525FE0}" destId="{42282073-ACCD-41A3-B9DF-32322E3429F8}" srcOrd="0" destOrd="0" presId="urn:microsoft.com/office/officeart/2005/8/layout/hierarchy1"/>
    <dgm:cxn modelId="{BFA47344-EA81-44D7-AA1E-4EE32DAB571F}" type="presParOf" srcId="{978AC33C-5BBF-486E-9D8E-E881AA525FE0}" destId="{E5DF1A86-5BE3-4C9C-A5F6-1F46EDB18D88}" srcOrd="1" destOrd="0" presId="urn:microsoft.com/office/officeart/2005/8/layout/hierarchy1"/>
    <dgm:cxn modelId="{DD19CA40-69D9-43BD-8101-D692CEE81D40}" type="presParOf" srcId="{54693343-3EFD-4815-A7ED-DA005F96C95D}" destId="{6B78D281-EDE4-4AAD-BF4C-A709D8F97283}" srcOrd="1" destOrd="0" presId="urn:microsoft.com/office/officeart/2005/8/layout/hierarchy1"/>
    <dgm:cxn modelId="{A492B9D8-C417-4683-8805-C968305E2CD8}" type="presParOf" srcId="{6B78D281-EDE4-4AAD-BF4C-A709D8F97283}" destId="{FDA9F477-5150-47BC-BB27-49E49EA7583B}" srcOrd="0" destOrd="0" presId="urn:microsoft.com/office/officeart/2005/8/layout/hierarchy1"/>
    <dgm:cxn modelId="{BCBCC8EC-E6C0-440C-982D-38D8FF48090A}" type="presParOf" srcId="{6B78D281-EDE4-4AAD-BF4C-A709D8F97283}" destId="{5B0DAF07-3858-4512-ACD1-74E5C4ADA398}" srcOrd="1" destOrd="0" presId="urn:microsoft.com/office/officeart/2005/8/layout/hierarchy1"/>
    <dgm:cxn modelId="{73355C31-E2F4-45EC-8E08-0A266047B62E}" type="presParOf" srcId="{5B0DAF07-3858-4512-ACD1-74E5C4ADA398}" destId="{672F2BF8-4611-40AC-BE33-175AC7381929}" srcOrd="0" destOrd="0" presId="urn:microsoft.com/office/officeart/2005/8/layout/hierarchy1"/>
    <dgm:cxn modelId="{DA2E5685-44B8-4F2A-934D-6D3EE292D572}" type="presParOf" srcId="{672F2BF8-4611-40AC-BE33-175AC7381929}" destId="{49C352C7-6598-4089-9EF8-234D17703FAC}" srcOrd="0" destOrd="0" presId="urn:microsoft.com/office/officeart/2005/8/layout/hierarchy1"/>
    <dgm:cxn modelId="{1F62D8A5-7905-4136-A353-531FB3BAF3B2}" type="presParOf" srcId="{672F2BF8-4611-40AC-BE33-175AC7381929}" destId="{E6D5F4AB-95EA-4781-93F3-C5279FA6E17A}" srcOrd="1" destOrd="0" presId="urn:microsoft.com/office/officeart/2005/8/layout/hierarchy1"/>
    <dgm:cxn modelId="{582C8DB2-9A85-49A5-B510-23C6E226E05C}" type="presParOf" srcId="{5B0DAF07-3858-4512-ACD1-74E5C4ADA398}" destId="{E497D3BE-F40D-4B7D-B1CD-CAF1D37662D8}" srcOrd="1" destOrd="0" presId="urn:microsoft.com/office/officeart/2005/8/layout/hierarchy1"/>
    <dgm:cxn modelId="{B1F3EDA7-739D-4154-BB1E-55E955644860}" type="presParOf" srcId="{6B78D281-EDE4-4AAD-BF4C-A709D8F97283}" destId="{99FD79BA-7EB5-41B6-8614-EFA0730F154C}" srcOrd="2" destOrd="0" presId="urn:microsoft.com/office/officeart/2005/8/layout/hierarchy1"/>
    <dgm:cxn modelId="{F0727F1B-2BA7-4A25-8211-711DA7885876}" type="presParOf" srcId="{6B78D281-EDE4-4AAD-BF4C-A709D8F97283}" destId="{AFEDBDC4-CC71-4276-B7DB-F1C6CEE80C5C}" srcOrd="3" destOrd="0" presId="urn:microsoft.com/office/officeart/2005/8/layout/hierarchy1"/>
    <dgm:cxn modelId="{29E1595A-D668-453E-B6AB-2E781769B9AB}" type="presParOf" srcId="{AFEDBDC4-CC71-4276-B7DB-F1C6CEE80C5C}" destId="{EAC1083E-6B1C-46B5-8C79-0EBC59ED625A}" srcOrd="0" destOrd="0" presId="urn:microsoft.com/office/officeart/2005/8/layout/hierarchy1"/>
    <dgm:cxn modelId="{CE98BEF7-653D-477B-9899-22F76D2C03C9}" type="presParOf" srcId="{EAC1083E-6B1C-46B5-8C79-0EBC59ED625A}" destId="{6FD6C4A9-D330-4D09-A516-98B83B2B78A7}" srcOrd="0" destOrd="0" presId="urn:microsoft.com/office/officeart/2005/8/layout/hierarchy1"/>
    <dgm:cxn modelId="{A1F97B84-087E-455A-976B-7EA8405AE775}" type="presParOf" srcId="{EAC1083E-6B1C-46B5-8C79-0EBC59ED625A}" destId="{91FE3F5F-B608-4666-8D08-BAD5C970DA57}" srcOrd="1" destOrd="0" presId="urn:microsoft.com/office/officeart/2005/8/layout/hierarchy1"/>
    <dgm:cxn modelId="{0526FFAD-B9EE-4A25-BD99-EDC550E3E814}" type="presParOf" srcId="{AFEDBDC4-CC71-4276-B7DB-F1C6CEE80C5C}" destId="{7C00DF27-3457-4446-A566-FEB9E309A6C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0F0FB5-F5C3-47AC-8B75-77D2BC78857D}">
      <dsp:nvSpPr>
        <dsp:cNvPr id="0" name=""/>
        <dsp:cNvSpPr/>
      </dsp:nvSpPr>
      <dsp:spPr>
        <a:xfrm>
          <a:off x="7233" y="1492812"/>
          <a:ext cx="2161877" cy="1540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nl-NL" sz="1800" kern="1200" smtClean="0"/>
            <a:t>Draagtijd 145 dagen</a:t>
          </a:r>
          <a:endParaRPr lang="nl-NL" sz="1800" kern="1200"/>
        </a:p>
      </dsp:txBody>
      <dsp:txXfrm>
        <a:off x="52348" y="1537927"/>
        <a:ext cx="2071647" cy="1450107"/>
      </dsp:txXfrm>
    </dsp:sp>
    <dsp:sp modelId="{3B56F858-6BAF-402D-A45E-AA8C5D28BE0E}">
      <dsp:nvSpPr>
        <dsp:cNvPr id="0" name=""/>
        <dsp:cNvSpPr/>
      </dsp:nvSpPr>
      <dsp:spPr>
        <a:xfrm>
          <a:off x="2385298" y="1994908"/>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a:off x="2385298" y="2102137"/>
        <a:ext cx="320822" cy="321687"/>
      </dsp:txXfrm>
    </dsp:sp>
    <dsp:sp modelId="{E40D2EAF-9D08-44E3-A148-E815ECFDE807}">
      <dsp:nvSpPr>
        <dsp:cNvPr id="0" name=""/>
        <dsp:cNvSpPr/>
      </dsp:nvSpPr>
      <dsp:spPr>
        <a:xfrm>
          <a:off x="3033861" y="1492812"/>
          <a:ext cx="2161877" cy="1540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nl-NL" sz="1800" kern="1200" dirty="0" smtClean="0"/>
            <a:t>Problemen als besmetting rondom dag 25-50:</a:t>
          </a:r>
          <a:endParaRPr lang="nl-NL" sz="1800" kern="1200" dirty="0"/>
        </a:p>
      </dsp:txBody>
      <dsp:txXfrm>
        <a:off x="3078976" y="1537927"/>
        <a:ext cx="2071647" cy="1450107"/>
      </dsp:txXfrm>
    </dsp:sp>
    <dsp:sp modelId="{D294A6CC-5695-4A10-835A-74E0D54D227D}">
      <dsp:nvSpPr>
        <dsp:cNvPr id="0" name=""/>
        <dsp:cNvSpPr/>
      </dsp:nvSpPr>
      <dsp:spPr>
        <a:xfrm>
          <a:off x="5411926" y="1994908"/>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a:off x="5411926" y="2102137"/>
        <a:ext cx="320822" cy="321687"/>
      </dsp:txXfrm>
    </dsp:sp>
    <dsp:sp modelId="{4FD1749C-97FA-4BB2-B053-C594250FBCBF}">
      <dsp:nvSpPr>
        <dsp:cNvPr id="0" name=""/>
        <dsp:cNvSpPr/>
      </dsp:nvSpPr>
      <dsp:spPr>
        <a:xfrm>
          <a:off x="6060489" y="1492812"/>
          <a:ext cx="2161877" cy="1540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nl-NL" sz="1800" kern="1200" dirty="0" smtClean="0"/>
            <a:t>Geboorte afwijkende lammeren 120-95 dagen na besmetting</a:t>
          </a:r>
          <a:endParaRPr lang="nl-NL" sz="1800" kern="1200" dirty="0"/>
        </a:p>
      </dsp:txBody>
      <dsp:txXfrm>
        <a:off x="6105604" y="1537927"/>
        <a:ext cx="2071647" cy="14501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D79BA-7EB5-41B6-8614-EFA0730F154C}">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A9F477-5150-47BC-BB27-49E49EA7583B}">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282073-ACCD-41A3-B9DF-32322E3429F8}">
      <dsp:nvSpPr>
        <dsp:cNvPr id="0" name=""/>
        <dsp:cNvSpPr/>
      </dsp:nvSpPr>
      <dsp:spPr>
        <a:xfrm>
          <a:off x="2605906" y="17"/>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F1A86-5BE3-4C9C-A5F6-1F46EDB18D88}">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nl-NL" sz="2900" kern="1200" dirty="0" smtClean="0"/>
            <a:t>Besmetting tussen dag 25-50 dracht</a:t>
          </a:r>
          <a:endParaRPr lang="nl-NL" sz="2900" kern="1200" dirty="0"/>
        </a:p>
      </dsp:txBody>
      <dsp:txXfrm>
        <a:off x="2958198" y="337221"/>
        <a:ext cx="2614981" cy="1623637"/>
      </dsp:txXfrm>
    </dsp:sp>
    <dsp:sp modelId="{49C352C7-6598-4089-9EF8-234D17703FAC}">
      <dsp:nvSpPr>
        <dsp:cNvPr id="0" name=""/>
        <dsp:cNvSpPr/>
      </dsp:nvSpPr>
      <dsp:spPr>
        <a:xfrm>
          <a:off x="946122"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D5F4AB-95EA-4781-93F3-C5279FA6E17A}">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nl-NL" sz="2900" u="sng" kern="1200" dirty="0" smtClean="0"/>
            <a:t>Dekking:</a:t>
          </a:r>
        </a:p>
        <a:p>
          <a:pPr lvl="0" algn="ctr" defTabSz="1289050">
            <a:lnSpc>
              <a:spcPct val="90000"/>
            </a:lnSpc>
            <a:spcBef>
              <a:spcPct val="0"/>
            </a:spcBef>
            <a:spcAft>
              <a:spcPct val="35000"/>
            </a:spcAft>
          </a:pPr>
          <a:r>
            <a:rPr lang="nl-NL" sz="2900" kern="1200" dirty="0" smtClean="0"/>
            <a:t>jul-aug- (begin okt)</a:t>
          </a:r>
          <a:endParaRPr lang="nl-NL" sz="2900" kern="1200" dirty="0"/>
        </a:p>
      </dsp:txBody>
      <dsp:txXfrm>
        <a:off x="1298415" y="2851793"/>
        <a:ext cx="2614981" cy="1623637"/>
      </dsp:txXfrm>
    </dsp:sp>
    <dsp:sp modelId="{6FD6C4A9-D330-4D09-A516-98B83B2B78A7}">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FE3F5F-B608-4666-8D08-BAD5C970DA57}">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nl-NL" sz="2900" u="sng" kern="1200" dirty="0" err="1" smtClean="0"/>
            <a:t>Aflammeren</a:t>
          </a:r>
          <a:r>
            <a:rPr lang="nl-NL" sz="2900" u="sng" kern="1200" dirty="0" smtClean="0"/>
            <a:t>:</a:t>
          </a:r>
        </a:p>
        <a:p>
          <a:pPr lvl="0" algn="ctr" defTabSz="1289050">
            <a:lnSpc>
              <a:spcPct val="90000"/>
            </a:lnSpc>
            <a:spcBef>
              <a:spcPct val="0"/>
            </a:spcBef>
            <a:spcAft>
              <a:spcPct val="35000"/>
            </a:spcAft>
          </a:pPr>
          <a:r>
            <a:rPr lang="nl-NL" sz="2900" kern="1200" dirty="0" smtClean="0"/>
            <a:t>jan-feb (-mrt)</a:t>
          </a:r>
          <a:endParaRPr lang="nl-NL" sz="2900" kern="1200" dirty="0"/>
        </a:p>
      </dsp:txBody>
      <dsp:txXfrm>
        <a:off x="4617982" y="2851793"/>
        <a:ext cx="2614981" cy="1623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0F0FB5-F5C3-47AC-8B75-77D2BC78857D}">
      <dsp:nvSpPr>
        <dsp:cNvPr id="0" name=""/>
        <dsp:cNvSpPr/>
      </dsp:nvSpPr>
      <dsp:spPr>
        <a:xfrm>
          <a:off x="7233" y="1614418"/>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nl-NL" sz="1800" kern="1200" dirty="0" smtClean="0"/>
            <a:t>Draagtijd 280 dagen</a:t>
          </a:r>
          <a:endParaRPr lang="nl-NL" sz="1800" kern="1200" dirty="0"/>
        </a:p>
      </dsp:txBody>
      <dsp:txXfrm>
        <a:off x="45225" y="1652410"/>
        <a:ext cx="2085893" cy="1221142"/>
      </dsp:txXfrm>
    </dsp:sp>
    <dsp:sp modelId="{3B56F858-6BAF-402D-A45E-AA8C5D28BE0E}">
      <dsp:nvSpPr>
        <dsp:cNvPr id="0" name=""/>
        <dsp:cNvSpPr/>
      </dsp:nvSpPr>
      <dsp:spPr>
        <a:xfrm>
          <a:off x="2385298" y="1994908"/>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nl-NL" sz="1500" kern="1200"/>
        </a:p>
      </dsp:txBody>
      <dsp:txXfrm>
        <a:off x="2385298" y="2102137"/>
        <a:ext cx="320822" cy="321687"/>
      </dsp:txXfrm>
    </dsp:sp>
    <dsp:sp modelId="{E40D2EAF-9D08-44E3-A148-E815ECFDE807}">
      <dsp:nvSpPr>
        <dsp:cNvPr id="0" name=""/>
        <dsp:cNvSpPr/>
      </dsp:nvSpPr>
      <dsp:spPr>
        <a:xfrm>
          <a:off x="3033861" y="1614418"/>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nl-NL" sz="1800" kern="1200" dirty="0" smtClean="0"/>
            <a:t>Problemen als besmetting rondom dag 79-249:</a:t>
          </a:r>
          <a:endParaRPr lang="nl-NL" sz="1800" kern="1200" dirty="0"/>
        </a:p>
      </dsp:txBody>
      <dsp:txXfrm>
        <a:off x="3071853" y="1652410"/>
        <a:ext cx="2085893" cy="1221142"/>
      </dsp:txXfrm>
    </dsp:sp>
    <dsp:sp modelId="{D294A6CC-5695-4A10-835A-74E0D54D227D}">
      <dsp:nvSpPr>
        <dsp:cNvPr id="0" name=""/>
        <dsp:cNvSpPr/>
      </dsp:nvSpPr>
      <dsp:spPr>
        <a:xfrm>
          <a:off x="5411926" y="1994908"/>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nl-NL" sz="1500" kern="1200"/>
        </a:p>
      </dsp:txBody>
      <dsp:txXfrm>
        <a:off x="5411926" y="2102137"/>
        <a:ext cx="320822" cy="321687"/>
      </dsp:txXfrm>
    </dsp:sp>
    <dsp:sp modelId="{4FD1749C-97FA-4BB2-B053-C594250FBCBF}">
      <dsp:nvSpPr>
        <dsp:cNvPr id="0" name=""/>
        <dsp:cNvSpPr/>
      </dsp:nvSpPr>
      <dsp:spPr>
        <a:xfrm>
          <a:off x="6060489" y="1614418"/>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nl-NL" sz="1800" kern="1200" dirty="0" smtClean="0"/>
            <a:t>Geboorte afwijkende kalveren 200-30 dagen na besmetting</a:t>
          </a:r>
          <a:endParaRPr lang="nl-NL" sz="1800" kern="1200" dirty="0"/>
        </a:p>
      </dsp:txBody>
      <dsp:txXfrm>
        <a:off x="6098481" y="1652410"/>
        <a:ext cx="2085893" cy="12211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D79BA-7EB5-41B6-8614-EFA0730F154C}">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A9F477-5150-47BC-BB27-49E49EA7583B}">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282073-ACCD-41A3-B9DF-32322E3429F8}">
      <dsp:nvSpPr>
        <dsp:cNvPr id="0" name=""/>
        <dsp:cNvSpPr/>
      </dsp:nvSpPr>
      <dsp:spPr>
        <a:xfrm>
          <a:off x="2605906" y="17"/>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F1A86-5BE3-4C9C-A5F6-1F46EDB18D88}">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kern="1200" dirty="0" smtClean="0"/>
            <a:t>Besmetting tussen dag 79-249 dracht</a:t>
          </a:r>
          <a:endParaRPr lang="nl-NL" sz="2100" kern="1200" dirty="0"/>
        </a:p>
      </dsp:txBody>
      <dsp:txXfrm>
        <a:off x="2958198" y="337221"/>
        <a:ext cx="2614981" cy="1623637"/>
      </dsp:txXfrm>
    </dsp:sp>
    <dsp:sp modelId="{49C352C7-6598-4089-9EF8-234D17703FAC}">
      <dsp:nvSpPr>
        <dsp:cNvPr id="0" name=""/>
        <dsp:cNvSpPr/>
      </dsp:nvSpPr>
      <dsp:spPr>
        <a:xfrm>
          <a:off x="946122"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D5F4AB-95EA-4781-93F3-C5279FA6E17A}">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u="sng" kern="1200" dirty="0" smtClean="0"/>
            <a:t>Dekking:</a:t>
          </a:r>
        </a:p>
        <a:p>
          <a:pPr lvl="0" algn="ctr" defTabSz="933450">
            <a:lnSpc>
              <a:spcPct val="90000"/>
            </a:lnSpc>
            <a:spcBef>
              <a:spcPct val="0"/>
            </a:spcBef>
            <a:spcAft>
              <a:spcPct val="35000"/>
            </a:spcAft>
          </a:pPr>
          <a:r>
            <a:rPr lang="nl-NL" sz="2100" kern="1200" dirty="0" smtClean="0"/>
            <a:t>Jan-jun 2011 (aug 2011</a:t>
          </a:r>
        </a:p>
        <a:p>
          <a:pPr lvl="0" algn="ctr" defTabSz="933450">
            <a:lnSpc>
              <a:spcPct val="90000"/>
            </a:lnSpc>
            <a:spcBef>
              <a:spcPct val="0"/>
            </a:spcBef>
            <a:spcAft>
              <a:spcPct val="35000"/>
            </a:spcAft>
          </a:pPr>
          <a:endParaRPr lang="nl-NL" sz="2100" kern="1200" dirty="0"/>
        </a:p>
      </dsp:txBody>
      <dsp:txXfrm>
        <a:off x="1298415" y="2851793"/>
        <a:ext cx="2614981" cy="1623637"/>
      </dsp:txXfrm>
    </dsp:sp>
    <dsp:sp modelId="{6FD6C4A9-D330-4D09-A516-98B83B2B78A7}">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FE3F5F-B608-4666-8D08-BAD5C970DA57}">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u="sng" kern="1200" dirty="0" smtClean="0"/>
            <a:t>Afkalven:</a:t>
          </a:r>
        </a:p>
        <a:p>
          <a:pPr lvl="0" algn="ctr" defTabSz="933450">
            <a:lnSpc>
              <a:spcPct val="90000"/>
            </a:lnSpc>
            <a:spcBef>
              <a:spcPct val="0"/>
            </a:spcBef>
            <a:spcAft>
              <a:spcPct val="35000"/>
            </a:spcAft>
          </a:pPr>
          <a:r>
            <a:rPr lang="nl-NL" sz="2100" kern="1200" dirty="0" smtClean="0"/>
            <a:t>okt 11- apr 12 (jun 12)</a:t>
          </a:r>
        </a:p>
        <a:p>
          <a:pPr lvl="0" algn="ctr" defTabSz="933450">
            <a:lnSpc>
              <a:spcPct val="90000"/>
            </a:lnSpc>
            <a:spcBef>
              <a:spcPct val="0"/>
            </a:spcBef>
            <a:spcAft>
              <a:spcPct val="35000"/>
            </a:spcAft>
          </a:pPr>
          <a:endParaRPr lang="nl-NL" sz="2100" kern="1200" dirty="0"/>
        </a:p>
      </dsp:txBody>
      <dsp:txXfrm>
        <a:off x="4617982" y="2851793"/>
        <a:ext cx="2614981" cy="16236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D79BA-7EB5-41B6-8614-EFA0730F154C}">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A9F477-5150-47BC-BB27-49E49EA7583B}">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282073-ACCD-41A3-B9DF-32322E3429F8}">
      <dsp:nvSpPr>
        <dsp:cNvPr id="0" name=""/>
        <dsp:cNvSpPr/>
      </dsp:nvSpPr>
      <dsp:spPr>
        <a:xfrm>
          <a:off x="2605906" y="17"/>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F1A86-5BE3-4C9C-A5F6-1F46EDB18D88}">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kern="1200" dirty="0" smtClean="0"/>
            <a:t>Piekbesmetting tussen dag 80-120 dracht</a:t>
          </a:r>
          <a:endParaRPr lang="nl-NL" sz="2100" kern="1200" dirty="0"/>
        </a:p>
      </dsp:txBody>
      <dsp:txXfrm>
        <a:off x="2958198" y="337221"/>
        <a:ext cx="2614981" cy="1623637"/>
      </dsp:txXfrm>
    </dsp:sp>
    <dsp:sp modelId="{49C352C7-6598-4089-9EF8-234D17703FAC}">
      <dsp:nvSpPr>
        <dsp:cNvPr id="0" name=""/>
        <dsp:cNvSpPr/>
      </dsp:nvSpPr>
      <dsp:spPr>
        <a:xfrm>
          <a:off x="946122"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D5F4AB-95EA-4781-93F3-C5279FA6E17A}">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u="sng" kern="1200" dirty="0" smtClean="0"/>
            <a:t>Dekking:</a:t>
          </a:r>
        </a:p>
        <a:p>
          <a:pPr lvl="0" algn="ctr" defTabSz="933450">
            <a:lnSpc>
              <a:spcPct val="90000"/>
            </a:lnSpc>
            <a:spcBef>
              <a:spcPct val="0"/>
            </a:spcBef>
            <a:spcAft>
              <a:spcPct val="35000"/>
            </a:spcAft>
          </a:pPr>
          <a:r>
            <a:rPr lang="nl-NL" sz="2100" kern="1200" dirty="0" smtClean="0"/>
            <a:t>apr-jun 2011 (-jul 11)</a:t>
          </a:r>
        </a:p>
        <a:p>
          <a:pPr lvl="0" algn="ctr" defTabSz="933450">
            <a:lnSpc>
              <a:spcPct val="90000"/>
            </a:lnSpc>
            <a:spcBef>
              <a:spcPct val="0"/>
            </a:spcBef>
            <a:spcAft>
              <a:spcPct val="35000"/>
            </a:spcAft>
          </a:pPr>
          <a:endParaRPr lang="nl-NL" sz="2100" kern="1200" dirty="0"/>
        </a:p>
      </dsp:txBody>
      <dsp:txXfrm>
        <a:off x="1298415" y="2851793"/>
        <a:ext cx="2614981" cy="1623637"/>
      </dsp:txXfrm>
    </dsp:sp>
    <dsp:sp modelId="{6FD6C4A9-D330-4D09-A516-98B83B2B78A7}">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FE3F5F-B608-4666-8D08-BAD5C970DA57}">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u="sng" kern="1200" dirty="0" smtClean="0"/>
            <a:t>Afkalven:</a:t>
          </a:r>
        </a:p>
        <a:p>
          <a:pPr lvl="0" algn="ctr" defTabSz="933450">
            <a:lnSpc>
              <a:spcPct val="90000"/>
            </a:lnSpc>
            <a:spcBef>
              <a:spcPct val="0"/>
            </a:spcBef>
            <a:spcAft>
              <a:spcPct val="35000"/>
            </a:spcAft>
          </a:pPr>
          <a:r>
            <a:rPr lang="nl-NL" sz="2100" kern="1200" dirty="0" smtClean="0"/>
            <a:t>okt 11- jan 12 (mrt 12)</a:t>
          </a:r>
        </a:p>
        <a:p>
          <a:pPr lvl="0" algn="ctr" defTabSz="933450">
            <a:lnSpc>
              <a:spcPct val="90000"/>
            </a:lnSpc>
            <a:spcBef>
              <a:spcPct val="0"/>
            </a:spcBef>
            <a:spcAft>
              <a:spcPct val="35000"/>
            </a:spcAft>
          </a:pPr>
          <a:endParaRPr lang="nl-NL" sz="2100" kern="1200" dirty="0"/>
        </a:p>
      </dsp:txBody>
      <dsp:txXfrm>
        <a:off x="4617982" y="2851793"/>
        <a:ext cx="2614981" cy="16236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335DB-4673-416E-9C02-98AA9BF83B1E}" type="datetimeFigureOut">
              <a:rPr lang="nl-NL" smtClean="0"/>
              <a:t>27-3-2012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BCF93-D754-4280-AF35-DA71B69F8803}" type="slidenum">
              <a:rPr lang="nl-NL" smtClean="0"/>
              <a:t>‹nr.›</a:t>
            </a:fld>
            <a:endParaRPr lang="nl-NL"/>
          </a:p>
        </p:txBody>
      </p:sp>
    </p:spTree>
    <p:extLst>
      <p:ext uri="{BB962C8B-B14F-4D97-AF65-F5344CB8AC3E}">
        <p14:creationId xmlns:p14="http://schemas.microsoft.com/office/powerpoint/2010/main" val="2784761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Lelystad</a:t>
            </a:r>
            <a:r>
              <a:rPr lang="nl-NL" baseline="0" dirty="0" smtClean="0"/>
              <a:t> heeft “virus track”. Dit is een “potje” met daarin allerlei testmateriaal om op exotische ziekten te testen. Bij onverklaarbare ziekteverschijnselen op grotere schaal wordt deze test ingeschakeld. Zo is ook de blauwtong destijds ontdekt.</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5</a:t>
            </a:fld>
            <a:endParaRPr lang="nl-NL"/>
          </a:p>
        </p:txBody>
      </p:sp>
    </p:spTree>
    <p:extLst>
      <p:ext uri="{BB962C8B-B14F-4D97-AF65-F5344CB8AC3E}">
        <p14:creationId xmlns:p14="http://schemas.microsoft.com/office/powerpoint/2010/main" val="3607752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knutten: bestaan &gt; 300 soorten van. Sommige soorten vallen onder de </a:t>
            </a:r>
            <a:r>
              <a:rPr lang="nl-NL" dirty="0" err="1" smtClean="0"/>
              <a:t>culicoides</a:t>
            </a:r>
            <a:r>
              <a:rPr lang="nl-NL" dirty="0" smtClean="0"/>
              <a:t> groep. Sommige komen in Nederland voor. Bekende problemen in </a:t>
            </a:r>
            <a:r>
              <a:rPr lang="nl-NL" dirty="0" err="1" smtClean="0"/>
              <a:t>nederland</a:t>
            </a:r>
            <a:r>
              <a:rPr lang="nl-NL" dirty="0" smtClean="0"/>
              <a:t>: staart- en </a:t>
            </a:r>
            <a:r>
              <a:rPr lang="nl-NL" dirty="0" err="1" smtClean="0"/>
              <a:t>maneneczeem</a:t>
            </a:r>
            <a:r>
              <a:rPr lang="nl-NL" dirty="0" smtClean="0"/>
              <a:t> bij paarden; overdragen blauwtong</a:t>
            </a:r>
            <a:r>
              <a:rPr lang="nl-NL" baseline="0" dirty="0" smtClean="0"/>
              <a:t> virus bij herkauwers.</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20</a:t>
            </a:fld>
            <a:endParaRPr lang="nl-NL"/>
          </a:p>
        </p:txBody>
      </p:sp>
    </p:spTree>
    <p:extLst>
      <p:ext uri="{BB962C8B-B14F-4D97-AF65-F5344CB8AC3E}">
        <p14:creationId xmlns:p14="http://schemas.microsoft.com/office/powerpoint/2010/main" val="2317650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SBV virus komt voor 70 % overeen met het Aino-,</a:t>
            </a:r>
            <a:r>
              <a:rPr lang="nl-NL" baseline="0" dirty="0" smtClean="0"/>
              <a:t> </a:t>
            </a:r>
            <a:r>
              <a:rPr lang="nl-NL" baseline="0" dirty="0" err="1" smtClean="0"/>
              <a:t>Akabane</a:t>
            </a:r>
            <a:r>
              <a:rPr lang="nl-NL" baseline="0" dirty="0" smtClean="0"/>
              <a:t>- en </a:t>
            </a:r>
            <a:r>
              <a:rPr lang="nl-NL" baseline="0" dirty="0" err="1" smtClean="0"/>
              <a:t>Sathuperi</a:t>
            </a:r>
            <a:r>
              <a:rPr lang="nl-NL" baseline="0" dirty="0" smtClean="0"/>
              <a:t> virus.</a:t>
            </a:r>
          </a:p>
          <a:p>
            <a:r>
              <a:rPr lang="nl-NL" baseline="0" dirty="0" smtClean="0"/>
              <a:t>SBV komt voor 96 % overeen met het </a:t>
            </a:r>
            <a:r>
              <a:rPr lang="nl-NL" baseline="0" dirty="0" err="1" smtClean="0"/>
              <a:t>Shamondavirus</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21</a:t>
            </a:fld>
            <a:endParaRPr lang="nl-NL"/>
          </a:p>
        </p:txBody>
      </p:sp>
    </p:spTree>
    <p:extLst>
      <p:ext uri="{BB962C8B-B14F-4D97-AF65-F5344CB8AC3E}">
        <p14:creationId xmlns:p14="http://schemas.microsoft.com/office/powerpoint/2010/main" val="2791706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Levenslang</a:t>
            </a:r>
            <a:r>
              <a:rPr lang="nl-NL" baseline="0" dirty="0" smtClean="0"/>
              <a:t> = economische levensduur midden oosten</a:t>
            </a:r>
          </a:p>
          <a:p>
            <a:r>
              <a:rPr lang="nl-NL" baseline="0" dirty="0" err="1" smtClean="0"/>
              <a:t>Australie</a:t>
            </a:r>
            <a:r>
              <a:rPr lang="nl-NL" baseline="0" dirty="0" smtClean="0"/>
              <a:t>: heeft een poosje gevaccineerd. Echter: na de eerste heftige uitbraak hebben al veel dieren afweer, waardoor de ziekte de volgende seizoenen veel minder problemen zal geven.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24</a:t>
            </a:fld>
            <a:endParaRPr lang="nl-NL"/>
          </a:p>
        </p:txBody>
      </p:sp>
    </p:spTree>
    <p:extLst>
      <p:ext uri="{BB962C8B-B14F-4D97-AF65-F5344CB8AC3E}">
        <p14:creationId xmlns:p14="http://schemas.microsoft.com/office/powerpoint/2010/main" val="932517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Pathogenese = hoe leidt het tot</a:t>
            </a:r>
            <a:r>
              <a:rPr lang="nl-NL" baseline="0" dirty="0" smtClean="0"/>
              <a:t> ziekte?</a:t>
            </a:r>
          </a:p>
          <a:p>
            <a:r>
              <a:rPr lang="nl-NL" baseline="0" dirty="0" smtClean="0"/>
              <a:t>Verwachting is gebaseerd op wat er tot nu toe gezien is, en wat vergelijkbare virussen doen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26</a:t>
            </a:fld>
            <a:endParaRPr lang="nl-NL"/>
          </a:p>
        </p:txBody>
      </p:sp>
    </p:spTree>
    <p:extLst>
      <p:ext uri="{BB962C8B-B14F-4D97-AF65-F5344CB8AC3E}">
        <p14:creationId xmlns:p14="http://schemas.microsoft.com/office/powerpoint/2010/main" val="2422969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Alle “nieuwe” gevallen die nu in het nieuws komen, zijn dus geen nieuwe gevallen!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27</a:t>
            </a:fld>
            <a:endParaRPr lang="nl-NL"/>
          </a:p>
        </p:txBody>
      </p:sp>
    </p:spTree>
    <p:extLst>
      <p:ext uri="{BB962C8B-B14F-4D97-AF65-F5344CB8AC3E}">
        <p14:creationId xmlns:p14="http://schemas.microsoft.com/office/powerpoint/2010/main" val="2073326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Traditioneel was 5 okt de datum, waarop de ram bij de schapen gedaan</a:t>
            </a:r>
            <a:r>
              <a:rPr lang="nl-NL" baseline="0" dirty="0" smtClean="0"/>
              <a:t> werd.</a:t>
            </a:r>
          </a:p>
          <a:p>
            <a:r>
              <a:rPr lang="nl-NL" baseline="0" dirty="0" smtClean="0"/>
              <a:t>Vooral bij de schapendichte gebieden wordt dit (of later) nog aangehouden.</a:t>
            </a:r>
          </a:p>
          <a:p>
            <a:r>
              <a:rPr lang="nl-NL" baseline="0" dirty="0" smtClean="0"/>
              <a:t>Sommige schapenhouders gaan voor 3x </a:t>
            </a:r>
            <a:r>
              <a:rPr lang="nl-NL" baseline="0" dirty="0" err="1" smtClean="0"/>
              <a:t>aflammeren</a:t>
            </a:r>
            <a:r>
              <a:rPr lang="nl-NL" baseline="0" dirty="0" smtClean="0"/>
              <a:t> in 2 jaar, en dan zie je wel dat de ram al in de zomer bij de ooien gedaan wordt.</a:t>
            </a:r>
          </a:p>
          <a:p>
            <a:endParaRPr lang="nl-NL" baseline="0" dirty="0" smtClean="0"/>
          </a:p>
          <a:p>
            <a:r>
              <a:rPr lang="nl-NL" baseline="0" dirty="0" smtClean="0"/>
              <a:t>Mogelijk zitten we bij de schapen al bijna aan het einde van de periode, waarin afwijkende lammeren geboren gaan worden??? Dit is giswerk, de tijd zal het leren.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28</a:t>
            </a:fld>
            <a:endParaRPr lang="nl-NL"/>
          </a:p>
        </p:txBody>
      </p:sp>
    </p:spTree>
    <p:extLst>
      <p:ext uri="{BB962C8B-B14F-4D97-AF65-F5344CB8AC3E}">
        <p14:creationId xmlns:p14="http://schemas.microsoft.com/office/powerpoint/2010/main" val="3114592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Nl heeft 30.000 geregistreerde schapenhouders.</a:t>
            </a:r>
            <a:r>
              <a:rPr lang="nl-NL" baseline="0" dirty="0" smtClean="0"/>
              <a:t> Het grootste deel daarvan heeft maar weinig schapen (&lt;20). De grote bedrijven laten de dieren vaak pas later </a:t>
            </a:r>
            <a:r>
              <a:rPr lang="nl-NL" baseline="0" dirty="0" err="1" smtClean="0"/>
              <a:t>aflammeren</a:t>
            </a:r>
            <a:r>
              <a:rPr lang="nl-NL" baseline="0" dirty="0" smtClean="0"/>
              <a:t> (grote aantallen lammeren is makkelijker om meteen buiten te huisvesten). </a:t>
            </a:r>
          </a:p>
          <a:p>
            <a:r>
              <a:rPr lang="nl-NL" baseline="0" dirty="0" smtClean="0"/>
              <a:t>Aantal meldingen lijkt laag, maar nog niet overal is de </a:t>
            </a:r>
            <a:r>
              <a:rPr lang="nl-NL" baseline="0" dirty="0" err="1" smtClean="0"/>
              <a:t>aflamperiode</a:t>
            </a:r>
            <a:r>
              <a:rPr lang="nl-NL" baseline="0" dirty="0" smtClean="0"/>
              <a:t> begonnen!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32</a:t>
            </a:fld>
            <a:endParaRPr lang="nl-NL"/>
          </a:p>
        </p:txBody>
      </p:sp>
    </p:spTree>
    <p:extLst>
      <p:ext uri="{BB962C8B-B14F-4D97-AF65-F5344CB8AC3E}">
        <p14:creationId xmlns:p14="http://schemas.microsoft.com/office/powerpoint/2010/main" val="9576644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Meldplicht: leidt tot informatie over wat er precies is Nederland gebeurt. Met deze kennis probeert met meer over het virus</a:t>
            </a:r>
            <a:r>
              <a:rPr lang="nl-NL" baseline="0" dirty="0" smtClean="0"/>
              <a:t> te weten te komen.</a:t>
            </a:r>
          </a:p>
          <a:p>
            <a:r>
              <a:rPr lang="nl-NL" baseline="0" dirty="0" smtClean="0"/>
              <a:t>Aangifteplicht: dan zijn er ook gevolgen voor het bedrijf zelf, bijv. sluiting/ geen melk meer mogen leveren, </a:t>
            </a:r>
            <a:r>
              <a:rPr lang="nl-NL" baseline="0" dirty="0" err="1" smtClean="0"/>
              <a:t>evt</a:t>
            </a:r>
            <a:r>
              <a:rPr lang="nl-NL" baseline="0" dirty="0" smtClean="0"/>
              <a:t> zelfs ruimen (</a:t>
            </a:r>
            <a:r>
              <a:rPr lang="nl-NL" baseline="0" dirty="0" err="1" smtClean="0"/>
              <a:t>vgl</a:t>
            </a:r>
            <a:r>
              <a:rPr lang="nl-NL" baseline="0" dirty="0" smtClean="0"/>
              <a:t> MKZ)</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34</a:t>
            </a:fld>
            <a:endParaRPr lang="nl-NL"/>
          </a:p>
        </p:txBody>
      </p:sp>
    </p:spTree>
    <p:extLst>
      <p:ext uri="{BB962C8B-B14F-4D97-AF65-F5344CB8AC3E}">
        <p14:creationId xmlns:p14="http://schemas.microsoft.com/office/powerpoint/2010/main" val="1033661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Zeer waarschijnlijk zijn de aangeboren afwijkingen bij de kalveren/ lammeren,</a:t>
            </a:r>
            <a:r>
              <a:rPr lang="nl-NL" baseline="0" dirty="0" smtClean="0"/>
              <a:t> waarbij GEEN virus is aangetoond, net zo goed veroorzaakt door het SBV. Het virus heeft in aug/ sept een besmetting veroorzaakt, e kan door de afweer van de moeder en/ of de vrucht, allang weer weg zijn. Terwijl er wel blijvende schade is aangericht.</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37</a:t>
            </a:fld>
            <a:endParaRPr lang="nl-NL"/>
          </a:p>
        </p:txBody>
      </p:sp>
    </p:spTree>
    <p:extLst>
      <p:ext uri="{BB962C8B-B14F-4D97-AF65-F5344CB8AC3E}">
        <p14:creationId xmlns:p14="http://schemas.microsoft.com/office/powerpoint/2010/main" val="1964982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Ad 1: bestaande testen</a:t>
            </a:r>
            <a:r>
              <a:rPr lang="nl-NL" baseline="0" dirty="0" smtClean="0"/>
              <a:t> zijn omslachtig en niet geschikt voor grootschalige monitoring</a:t>
            </a:r>
          </a:p>
          <a:p>
            <a:r>
              <a:rPr lang="nl-NL" baseline="0" dirty="0" smtClean="0"/>
              <a:t>Ad 2: men probeert zo veel mogelijk kennis op te doen: wat gebeurt er in Nederland?</a:t>
            </a:r>
          </a:p>
          <a:p>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40</a:t>
            </a:fld>
            <a:endParaRPr lang="nl-NL"/>
          </a:p>
        </p:txBody>
      </p:sp>
    </p:spTree>
    <p:extLst>
      <p:ext uri="{BB962C8B-B14F-4D97-AF65-F5344CB8AC3E}">
        <p14:creationId xmlns:p14="http://schemas.microsoft.com/office/powerpoint/2010/main" val="141829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Over de wereld komen</a:t>
            </a:r>
            <a:r>
              <a:rPr lang="nl-NL" baseline="0" dirty="0" smtClean="0"/>
              <a:t> verschillende </a:t>
            </a:r>
            <a:r>
              <a:rPr lang="nl-NL" baseline="0" dirty="0" err="1" smtClean="0"/>
              <a:t>orthobunyavirussen</a:t>
            </a:r>
            <a:r>
              <a:rPr lang="nl-NL" baseline="0" dirty="0" smtClean="0"/>
              <a:t> voor. Deze variant was nog nooit eerder gezien. Hij is vernoemd naar het plaatsje in Duitsland, waar het voor het eerst aangetroffen is.</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6</a:t>
            </a:fld>
            <a:endParaRPr lang="nl-NL"/>
          </a:p>
        </p:txBody>
      </p:sp>
    </p:spTree>
    <p:extLst>
      <p:ext uri="{BB962C8B-B14F-4D97-AF65-F5344CB8AC3E}">
        <p14:creationId xmlns:p14="http://schemas.microsoft.com/office/powerpoint/2010/main" val="39926735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41</a:t>
            </a:fld>
            <a:endParaRPr lang="nl-NL"/>
          </a:p>
        </p:txBody>
      </p:sp>
    </p:spTree>
    <p:extLst>
      <p:ext uri="{BB962C8B-B14F-4D97-AF65-F5344CB8AC3E}">
        <p14:creationId xmlns:p14="http://schemas.microsoft.com/office/powerpoint/2010/main" val="1418298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Opstallen: werkte goed bij blauwtong. Op rundveebedrijven geen verschil gezien tussen</a:t>
            </a:r>
            <a:r>
              <a:rPr lang="nl-NL" baseline="0" dirty="0" smtClean="0"/>
              <a:t> bedrijven waar de koeien </a:t>
            </a:r>
            <a:r>
              <a:rPr lang="nl-NL" baseline="0" dirty="0" err="1" smtClean="0"/>
              <a:t>jaarrond</a:t>
            </a:r>
            <a:r>
              <a:rPr lang="nl-NL" baseline="0" dirty="0" smtClean="0"/>
              <a:t> binnen gehouden werden, en bedrijven met weidegang.</a:t>
            </a:r>
          </a:p>
          <a:p>
            <a:r>
              <a:rPr lang="nl-NL" baseline="0" dirty="0" smtClean="0"/>
              <a:t>Vaccinatie: </a:t>
            </a:r>
            <a:r>
              <a:rPr lang="nl-NL" baseline="0" dirty="0" err="1" smtClean="0"/>
              <a:t>Azie</a:t>
            </a:r>
            <a:r>
              <a:rPr lang="nl-NL" baseline="0" dirty="0" smtClean="0"/>
              <a:t>/ </a:t>
            </a:r>
            <a:r>
              <a:rPr lang="nl-NL" baseline="0" dirty="0" err="1" smtClean="0"/>
              <a:t>Australie</a:t>
            </a:r>
            <a:r>
              <a:rPr lang="nl-NL" baseline="0" dirty="0" smtClean="0"/>
              <a:t> wel. Europa: nog niets geregistreerd. Onderzoeken naar ontwikkeling vaccin gestart. In 2012 in ieder geval nog niet beschikbaar.</a:t>
            </a:r>
          </a:p>
          <a:p>
            <a:r>
              <a:rPr lang="nl-NL" baseline="0" dirty="0" smtClean="0"/>
              <a:t>Nut </a:t>
            </a:r>
            <a:r>
              <a:rPr lang="nl-NL" baseline="0" dirty="0" err="1" smtClean="0"/>
              <a:t>samenweiden</a:t>
            </a:r>
            <a:r>
              <a:rPr lang="nl-NL" baseline="0" dirty="0" smtClean="0"/>
              <a:t>?? Idee is, dat jonge dieren al voordat ze gedekt worden de ziekte oplopen en afweer aanmaken, waardoor ze tijdens de dracht beschermd zijn.</a:t>
            </a:r>
          </a:p>
          <a:p>
            <a:r>
              <a:rPr lang="nl-NL" baseline="0" dirty="0" smtClean="0"/>
              <a:t>Echter: als volwassen dieren na een kortdurende infectie van een week al afweer hebben, waar moeten de jonge dieren dan het virus vandaan krijgen??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42</a:t>
            </a:fld>
            <a:endParaRPr lang="nl-NL"/>
          </a:p>
        </p:txBody>
      </p:sp>
    </p:spTree>
    <p:extLst>
      <p:ext uri="{BB962C8B-B14F-4D97-AF65-F5344CB8AC3E}">
        <p14:creationId xmlns:p14="http://schemas.microsoft.com/office/powerpoint/2010/main" val="67135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Ad 1: er zijn nog sera opgeslagen van 1,5</a:t>
            </a:r>
            <a:r>
              <a:rPr lang="nl-NL" baseline="0" dirty="0" smtClean="0"/>
              <a:t> – jaar terug. Hierin kan men op zoek gaan naar SBV</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43</a:t>
            </a:fld>
            <a:endParaRPr lang="nl-NL"/>
          </a:p>
        </p:txBody>
      </p:sp>
    </p:spTree>
    <p:extLst>
      <p:ext uri="{BB962C8B-B14F-4D97-AF65-F5344CB8AC3E}">
        <p14:creationId xmlns:p14="http://schemas.microsoft.com/office/powerpoint/2010/main" val="2475208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Duitsland zag wel vreemd virusmateriaal, maar niet zo vaak, dat ze de conclusie durfden te trekken dat dit de veroorzaker van de problemen was.</a:t>
            </a:r>
          </a:p>
          <a:p>
            <a:r>
              <a:rPr lang="nl-NL" dirty="0" smtClean="0"/>
              <a:t>De</a:t>
            </a:r>
            <a:r>
              <a:rPr lang="nl-NL" baseline="0" dirty="0" smtClean="0"/>
              <a:t> test van de </a:t>
            </a:r>
            <a:r>
              <a:rPr lang="nl-NL" baseline="0" dirty="0" err="1" smtClean="0"/>
              <a:t>duitsers</a:t>
            </a:r>
            <a:r>
              <a:rPr lang="nl-NL" baseline="0" dirty="0" smtClean="0"/>
              <a:t> ging naar Nederland: in Nederland werd het virusmateriaal veel vaker aangetoond: SBV WEL de oorzaak van de klachten!!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7</a:t>
            </a:fld>
            <a:endParaRPr lang="nl-NL"/>
          </a:p>
        </p:txBody>
      </p:sp>
    </p:spTree>
    <p:extLst>
      <p:ext uri="{BB962C8B-B14F-4D97-AF65-F5344CB8AC3E}">
        <p14:creationId xmlns:p14="http://schemas.microsoft.com/office/powerpoint/2010/main" val="257566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 kunt diarree en melkproductie daling</a:t>
            </a:r>
            <a:r>
              <a:rPr lang="nl-NL" baseline="0" dirty="0" smtClean="0"/>
              <a:t> niet medeplichtig maken. Vandaar dat men koos voor het verplicht melden van afwijkende lammeren/ kalveren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8</a:t>
            </a:fld>
            <a:endParaRPr lang="nl-NL"/>
          </a:p>
        </p:txBody>
      </p:sp>
    </p:spTree>
    <p:extLst>
      <p:ext uri="{BB962C8B-B14F-4D97-AF65-F5344CB8AC3E}">
        <p14:creationId xmlns:p14="http://schemas.microsoft.com/office/powerpoint/2010/main" val="3484159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 kunt diarree en melkproductie daling</a:t>
            </a:r>
            <a:r>
              <a:rPr lang="nl-NL" baseline="0" dirty="0" smtClean="0"/>
              <a:t> niet medeplichtig maken. Vandaar dat men koos voor het verplicht melden van afwijkende lammeren/ kalveren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9</a:t>
            </a:fld>
            <a:endParaRPr lang="nl-NL"/>
          </a:p>
        </p:txBody>
      </p:sp>
    </p:spTree>
    <p:extLst>
      <p:ext uri="{BB962C8B-B14F-4D97-AF65-F5344CB8AC3E}">
        <p14:creationId xmlns:p14="http://schemas.microsoft.com/office/powerpoint/2010/main" val="3484159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Atrhrogrypose</a:t>
            </a:r>
            <a:r>
              <a:rPr lang="nl-NL" dirty="0" smtClean="0"/>
              <a:t> = kromme poten</a:t>
            </a:r>
          </a:p>
          <a:p>
            <a:r>
              <a:rPr lang="nl-NL" dirty="0" smtClean="0"/>
              <a:t>Torticollis = kromme nek</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11</a:t>
            </a:fld>
            <a:endParaRPr lang="nl-NL"/>
          </a:p>
        </p:txBody>
      </p:sp>
    </p:spTree>
    <p:extLst>
      <p:ext uri="{BB962C8B-B14F-4D97-AF65-F5344CB8AC3E}">
        <p14:creationId xmlns:p14="http://schemas.microsoft.com/office/powerpoint/2010/main" val="2375840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Brachygnatie</a:t>
            </a:r>
            <a:r>
              <a:rPr lang="nl-NL" baseline="0" dirty="0" smtClean="0"/>
              <a:t> = verkorte onderkaak</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14</a:t>
            </a:fld>
            <a:endParaRPr lang="nl-NL"/>
          </a:p>
        </p:txBody>
      </p:sp>
    </p:spTree>
    <p:extLst>
      <p:ext uri="{BB962C8B-B14F-4D97-AF65-F5344CB8AC3E}">
        <p14:creationId xmlns:p14="http://schemas.microsoft.com/office/powerpoint/2010/main" val="13756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Schapenhouders beschrijven de geboorte van “domme” lammeren: slap, niet goed willen/ kunnen drinken</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15</a:t>
            </a:fld>
            <a:endParaRPr lang="nl-NL"/>
          </a:p>
        </p:txBody>
      </p:sp>
    </p:spTree>
    <p:extLst>
      <p:ext uri="{BB962C8B-B14F-4D97-AF65-F5344CB8AC3E}">
        <p14:creationId xmlns:p14="http://schemas.microsoft.com/office/powerpoint/2010/main" val="1013337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Dit plaatje is van mensen. Ook bij lammetjes wordt dit gezien: afgeplat kopje. Bij sectie ontbreken stukken</a:t>
            </a:r>
            <a:r>
              <a:rPr lang="nl-NL" baseline="0" dirty="0" smtClean="0"/>
              <a:t> van het zenuwstelsel</a:t>
            </a:r>
            <a:endParaRPr lang="nl-NL" dirty="0"/>
          </a:p>
        </p:txBody>
      </p:sp>
      <p:sp>
        <p:nvSpPr>
          <p:cNvPr id="4" name="Tijdelijke aanduiding voor dianummer 3"/>
          <p:cNvSpPr>
            <a:spLocks noGrp="1"/>
          </p:cNvSpPr>
          <p:nvPr>
            <p:ph type="sldNum" sz="quarter" idx="10"/>
          </p:nvPr>
        </p:nvSpPr>
        <p:spPr/>
        <p:txBody>
          <a:bodyPr/>
          <a:lstStyle/>
          <a:p>
            <a:fld id="{765BCF93-D754-4280-AF35-DA71B69F8803}" type="slidenum">
              <a:rPr lang="nl-NL" smtClean="0"/>
              <a:t>17</a:t>
            </a:fld>
            <a:endParaRPr lang="nl-NL"/>
          </a:p>
        </p:txBody>
      </p:sp>
    </p:spTree>
    <p:extLst>
      <p:ext uri="{BB962C8B-B14F-4D97-AF65-F5344CB8AC3E}">
        <p14:creationId xmlns:p14="http://schemas.microsoft.com/office/powerpoint/2010/main" val="4061129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47A2C52-531B-47AE-9233-BFD3F6C82910}" type="datetime1">
              <a:rPr lang="nl-NL" smtClean="0"/>
              <a:t>27-3-2012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335899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BF704A3-ABFB-4389-A72F-2D140849F786}" type="datetime1">
              <a:rPr lang="nl-NL" smtClean="0"/>
              <a:t>27-3-2012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415094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144F927-05A6-4CCC-967C-51CB45820504}" type="datetime1">
              <a:rPr lang="nl-NL" smtClean="0"/>
              <a:t>27-3-2012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205298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D6AAD83-BF8F-422F-9B89-B363803DDA05}" type="datetime1">
              <a:rPr lang="nl-NL" smtClean="0"/>
              <a:t>27-3-2012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391677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9FEED55-13EA-44A1-A1FF-F8BF8808186C}" type="datetime1">
              <a:rPr lang="nl-NL" smtClean="0"/>
              <a:t>27-3-2012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200759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83C58E2-507A-4A0F-9D9A-46B4F9DB6BAD}" type="datetime1">
              <a:rPr lang="nl-NL" smtClean="0"/>
              <a:t>27-3-2012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2696024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688892F-7165-401A-A7E3-8FAC5F091CB6}" type="datetime1">
              <a:rPr lang="nl-NL" smtClean="0"/>
              <a:t>27-3-2012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413867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886C66A-4E8B-46CB-8FE7-9FA666538120}" type="datetime1">
              <a:rPr lang="nl-NL" smtClean="0"/>
              <a:t>27-3-2012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140150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ED1F4D9-9AFA-4315-A4D6-D08E30A2CE8D}" type="datetime1">
              <a:rPr lang="nl-NL" smtClean="0"/>
              <a:t>27-3-2012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597141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848546A-381E-426A-933B-D1FE19951CE9}" type="datetime1">
              <a:rPr lang="nl-NL" smtClean="0"/>
              <a:t>27-3-2012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3414874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34882C-6657-4023-8B15-B7F865DA80A7}" type="datetime1">
              <a:rPr lang="nl-NL" smtClean="0"/>
              <a:t>27-3-2012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F47A3C-25B8-4721-8B61-8B3529398190}" type="slidenum">
              <a:rPr lang="nl-NL" smtClean="0"/>
              <a:t>‹nr.›</a:t>
            </a:fld>
            <a:endParaRPr lang="nl-NL"/>
          </a:p>
        </p:txBody>
      </p:sp>
    </p:spTree>
    <p:extLst>
      <p:ext uri="{BB962C8B-B14F-4D97-AF65-F5344CB8AC3E}">
        <p14:creationId xmlns:p14="http://schemas.microsoft.com/office/powerpoint/2010/main" val="2428777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4E128-B6D0-4A50-A5E0-9ADEC4148552}" type="datetime1">
              <a:rPr lang="nl-NL" smtClean="0"/>
              <a:t>27-3-2012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47A3C-25B8-4721-8B61-8B3529398190}" type="slidenum">
              <a:rPr lang="nl-NL" smtClean="0"/>
              <a:t>‹nr.›</a:t>
            </a:fld>
            <a:endParaRPr lang="nl-NL"/>
          </a:p>
        </p:txBody>
      </p:sp>
    </p:spTree>
    <p:extLst>
      <p:ext uri="{BB962C8B-B14F-4D97-AF65-F5344CB8AC3E}">
        <p14:creationId xmlns:p14="http://schemas.microsoft.com/office/powerpoint/2010/main" val="795612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rtvoost.nl/nieuws/default.aspx?nid=13721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q8M3jbpo4l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nieuwsuur.nl/uitzending/2012-01-16/"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Schmallenberg</a:t>
            </a:r>
            <a:r>
              <a:rPr lang="nl-NL" dirty="0" smtClean="0"/>
              <a:t> virus</a:t>
            </a:r>
            <a:endParaRPr lang="nl-NL" dirty="0"/>
          </a:p>
        </p:txBody>
      </p:sp>
      <p:sp>
        <p:nvSpPr>
          <p:cNvPr id="3" name="Ondertitel 2"/>
          <p:cNvSpPr>
            <a:spLocks noGrp="1"/>
          </p:cNvSpPr>
          <p:nvPr>
            <p:ph type="subTitle" idx="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1</a:t>
            </a:fld>
            <a:endParaRPr lang="nl-NL"/>
          </a:p>
        </p:txBody>
      </p:sp>
    </p:spTree>
    <p:extLst>
      <p:ext uri="{BB962C8B-B14F-4D97-AF65-F5344CB8AC3E}">
        <p14:creationId xmlns:p14="http://schemas.microsoft.com/office/powerpoint/2010/main" val="3381410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r>
              <a:rPr lang="nl-NL" dirty="0" smtClean="0"/>
              <a:t>Geboorte niet levensvatbare kalveren/ lammeren</a:t>
            </a:r>
          </a:p>
          <a:p>
            <a:r>
              <a:rPr lang="nl-NL" dirty="0" smtClean="0"/>
              <a:t>Meestal gewoon op tijd, niet te vroeg</a:t>
            </a:r>
          </a:p>
          <a:p>
            <a:r>
              <a:rPr lang="nl-NL" dirty="0" smtClean="0"/>
              <a:t>Dier kan levend geboren worden, maar snel dood, of </a:t>
            </a:r>
            <a:r>
              <a:rPr lang="nl-NL" dirty="0" err="1" smtClean="0"/>
              <a:t>geeuthanaseerd</a:t>
            </a:r>
            <a:endParaRPr lang="nl-NL" dirty="0" smtClean="0"/>
          </a:p>
          <a:p>
            <a:r>
              <a:rPr lang="nl-NL" dirty="0" smtClean="0"/>
              <a:t>OOK op bedrijven zonder geschiedenis van diarree afgelopen zomer!</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10</a:t>
            </a:fld>
            <a:endParaRPr lang="nl-NL"/>
          </a:p>
        </p:txBody>
      </p:sp>
    </p:spTree>
    <p:extLst>
      <p:ext uri="{BB962C8B-B14F-4D97-AF65-F5344CB8AC3E}">
        <p14:creationId xmlns:p14="http://schemas.microsoft.com/office/powerpoint/2010/main" val="3510241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pPr marL="0" indent="0">
              <a:buNone/>
            </a:pPr>
            <a:r>
              <a:rPr lang="nl-NL" dirty="0" err="1" smtClean="0"/>
              <a:t>Arthrogrypose</a:t>
            </a:r>
            <a:r>
              <a:rPr lang="nl-NL" dirty="0" smtClean="0"/>
              <a:t> en torticollis</a:t>
            </a:r>
          </a:p>
          <a:p>
            <a:pPr marL="0" indent="0">
              <a:buNone/>
            </a:pPr>
            <a:endParaRPr lang="nl-NL"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2204864"/>
            <a:ext cx="5760640" cy="431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ianummer 3"/>
          <p:cNvSpPr>
            <a:spLocks noGrp="1"/>
          </p:cNvSpPr>
          <p:nvPr>
            <p:ph type="sldNum" sz="quarter" idx="12"/>
          </p:nvPr>
        </p:nvSpPr>
        <p:spPr/>
        <p:txBody>
          <a:bodyPr/>
          <a:lstStyle/>
          <a:p>
            <a:fld id="{2AF47A3C-25B8-4721-8B61-8B3529398190}" type="slidenum">
              <a:rPr lang="nl-NL" smtClean="0"/>
              <a:t>11</a:t>
            </a:fld>
            <a:endParaRPr lang="nl-NL"/>
          </a:p>
        </p:txBody>
      </p:sp>
    </p:spTree>
    <p:extLst>
      <p:ext uri="{BB962C8B-B14F-4D97-AF65-F5344CB8AC3E}">
        <p14:creationId xmlns:p14="http://schemas.microsoft.com/office/powerpoint/2010/main" val="3473205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8"/>
            <a:ext cx="4422182"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1844824"/>
            <a:ext cx="3941510"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ianummer 3"/>
          <p:cNvSpPr>
            <a:spLocks noGrp="1"/>
          </p:cNvSpPr>
          <p:nvPr>
            <p:ph type="sldNum" sz="quarter" idx="12"/>
          </p:nvPr>
        </p:nvSpPr>
        <p:spPr/>
        <p:txBody>
          <a:bodyPr/>
          <a:lstStyle/>
          <a:p>
            <a:fld id="{2AF47A3C-25B8-4721-8B61-8B3529398190}" type="slidenum">
              <a:rPr lang="nl-NL" smtClean="0"/>
              <a:t>12</a:t>
            </a:fld>
            <a:endParaRPr lang="nl-NL"/>
          </a:p>
        </p:txBody>
      </p:sp>
    </p:spTree>
    <p:extLst>
      <p:ext uri="{BB962C8B-B14F-4D97-AF65-F5344CB8AC3E}">
        <p14:creationId xmlns:p14="http://schemas.microsoft.com/office/powerpoint/2010/main" val="522718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a:p>
          <a:p>
            <a:r>
              <a:rPr lang="nl-NL" dirty="0" err="1" smtClean="0">
                <a:hlinkClick r:id="rId2"/>
              </a:rPr>
              <a:t>deventer</a:t>
            </a:r>
            <a:endParaRPr lang="nl-NL" dirty="0" smtClean="0"/>
          </a:p>
          <a:p>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13</a:t>
            </a:fld>
            <a:endParaRPr lang="nl-NL"/>
          </a:p>
        </p:txBody>
      </p:sp>
    </p:spTree>
    <p:extLst>
      <p:ext uri="{BB962C8B-B14F-4D97-AF65-F5344CB8AC3E}">
        <p14:creationId xmlns:p14="http://schemas.microsoft.com/office/powerpoint/2010/main" val="2453420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pPr marL="0" indent="0">
              <a:buNone/>
            </a:pPr>
            <a:r>
              <a:rPr lang="nl-NL" dirty="0" err="1" smtClean="0"/>
              <a:t>brachygnatie</a:t>
            </a:r>
            <a:endParaRPr lang="nl-NL"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333563"/>
            <a:ext cx="3932841" cy="3026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1564" y="2333564"/>
            <a:ext cx="4398880" cy="329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ianummer 3"/>
          <p:cNvSpPr>
            <a:spLocks noGrp="1"/>
          </p:cNvSpPr>
          <p:nvPr>
            <p:ph type="sldNum" sz="quarter" idx="12"/>
          </p:nvPr>
        </p:nvSpPr>
        <p:spPr/>
        <p:txBody>
          <a:bodyPr/>
          <a:lstStyle/>
          <a:p>
            <a:fld id="{2AF47A3C-25B8-4721-8B61-8B3529398190}" type="slidenum">
              <a:rPr lang="nl-NL" smtClean="0"/>
              <a:t>14</a:t>
            </a:fld>
            <a:endParaRPr lang="nl-NL"/>
          </a:p>
        </p:txBody>
      </p:sp>
    </p:spTree>
    <p:extLst>
      <p:ext uri="{BB962C8B-B14F-4D97-AF65-F5344CB8AC3E}">
        <p14:creationId xmlns:p14="http://schemas.microsoft.com/office/powerpoint/2010/main" val="2453420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r>
              <a:rPr lang="nl-NL" dirty="0" smtClean="0"/>
              <a:t>Weinig </a:t>
            </a:r>
            <a:r>
              <a:rPr lang="nl-NL" dirty="0" err="1" smtClean="0"/>
              <a:t>bespiering</a:t>
            </a:r>
            <a:endParaRPr lang="nl-NL" dirty="0" smtClean="0"/>
          </a:p>
          <a:p>
            <a:r>
              <a:rPr lang="nl-NL" dirty="0" smtClean="0"/>
              <a:t>“domme” lammeren</a:t>
            </a:r>
          </a:p>
          <a:p>
            <a:pPr marL="0" indent="0">
              <a:buNone/>
            </a:pPr>
            <a:r>
              <a:rPr lang="nl-NL" dirty="0" smtClean="0">
                <a:hlinkClick r:id="rId3"/>
              </a:rPr>
              <a:t>Duitsland</a:t>
            </a:r>
            <a:endParaRPr lang="nl-NL" dirty="0" smtClean="0"/>
          </a:p>
          <a:p>
            <a:pPr marL="0" indent="0">
              <a:buNone/>
            </a:pPr>
            <a:endParaRPr lang="nl-NL"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3645024"/>
            <a:ext cx="540060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ianummer 3"/>
          <p:cNvSpPr>
            <a:spLocks noGrp="1"/>
          </p:cNvSpPr>
          <p:nvPr>
            <p:ph type="sldNum" sz="quarter" idx="12"/>
          </p:nvPr>
        </p:nvSpPr>
        <p:spPr/>
        <p:txBody>
          <a:bodyPr/>
          <a:lstStyle/>
          <a:p>
            <a:fld id="{2AF47A3C-25B8-4721-8B61-8B3529398190}" type="slidenum">
              <a:rPr lang="nl-NL" smtClean="0"/>
              <a:t>15</a:t>
            </a:fld>
            <a:endParaRPr lang="nl-NL"/>
          </a:p>
        </p:txBody>
      </p:sp>
    </p:spTree>
    <p:extLst>
      <p:ext uri="{BB962C8B-B14F-4D97-AF65-F5344CB8AC3E}">
        <p14:creationId xmlns:p14="http://schemas.microsoft.com/office/powerpoint/2010/main" val="2453420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Sectie: delen CZS ontbreken:</a:t>
            </a:r>
          </a:p>
          <a:p>
            <a:r>
              <a:rPr lang="nl-NL" dirty="0" smtClean="0"/>
              <a:t>Grote hersenen</a:t>
            </a:r>
          </a:p>
          <a:p>
            <a:r>
              <a:rPr lang="nl-NL" dirty="0" smtClean="0"/>
              <a:t>Kleine hersenen</a:t>
            </a:r>
          </a:p>
          <a:p>
            <a:r>
              <a:rPr lang="nl-NL" dirty="0" smtClean="0"/>
              <a:t>Hersenstam</a:t>
            </a:r>
          </a:p>
          <a:p>
            <a:r>
              <a:rPr lang="nl-NL" dirty="0" smtClean="0"/>
              <a:t>Ruggenmerg</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16</a:t>
            </a:fld>
            <a:endParaRPr lang="nl-NL"/>
          </a:p>
        </p:txBody>
      </p:sp>
    </p:spTree>
    <p:extLst>
      <p:ext uri="{BB962C8B-B14F-4D97-AF65-F5344CB8AC3E}">
        <p14:creationId xmlns:p14="http://schemas.microsoft.com/office/powerpoint/2010/main" val="2453420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519436"/>
            <a:ext cx="6769477"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ianummer 3"/>
          <p:cNvSpPr>
            <a:spLocks noGrp="1"/>
          </p:cNvSpPr>
          <p:nvPr>
            <p:ph type="sldNum" sz="quarter" idx="12"/>
          </p:nvPr>
        </p:nvSpPr>
        <p:spPr/>
        <p:txBody>
          <a:bodyPr/>
          <a:lstStyle/>
          <a:p>
            <a:fld id="{2AF47A3C-25B8-4721-8B61-8B3529398190}" type="slidenum">
              <a:rPr lang="nl-NL" smtClean="0"/>
              <a:t>17</a:t>
            </a:fld>
            <a:endParaRPr lang="nl-NL"/>
          </a:p>
        </p:txBody>
      </p:sp>
    </p:spTree>
    <p:extLst>
      <p:ext uri="{BB962C8B-B14F-4D97-AF65-F5344CB8AC3E}">
        <p14:creationId xmlns:p14="http://schemas.microsoft.com/office/powerpoint/2010/main" val="2453420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Ziektebeelden</a:t>
            </a:r>
            <a:endParaRPr lang="nl-NL" dirty="0"/>
          </a:p>
        </p:txBody>
      </p:sp>
      <p:sp>
        <p:nvSpPr>
          <p:cNvPr id="3" name="Tijdelijke aanduiding voor inhoud 2"/>
          <p:cNvSpPr>
            <a:spLocks noGrp="1"/>
          </p:cNvSpPr>
          <p:nvPr>
            <p:ph idx="1"/>
          </p:nvPr>
        </p:nvSpPr>
        <p:spPr/>
        <p:txBody>
          <a:bodyPr/>
          <a:lstStyle/>
          <a:p>
            <a:r>
              <a:rPr lang="nl-NL" dirty="0" smtClean="0"/>
              <a:t>GEEN abortus</a:t>
            </a:r>
          </a:p>
          <a:p>
            <a:r>
              <a:rPr lang="nl-NL" dirty="0" smtClean="0"/>
              <a:t>GEEN vroeggeboorte</a:t>
            </a:r>
          </a:p>
          <a:p>
            <a:r>
              <a:rPr lang="nl-NL" dirty="0" smtClean="0"/>
              <a:t>Meerlingen: vaak normale lammeren naast een afwijkende</a:t>
            </a:r>
          </a:p>
          <a:p>
            <a:r>
              <a:rPr lang="nl-NL" dirty="0" smtClean="0"/>
              <a:t>Zware verlossingen</a:t>
            </a:r>
          </a:p>
          <a:p>
            <a:r>
              <a:rPr lang="nl-NL" dirty="0" smtClean="0"/>
              <a:t>Pootjes buigen niet, maar breken af</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18</a:t>
            </a:fld>
            <a:endParaRPr lang="nl-NL"/>
          </a:p>
        </p:txBody>
      </p:sp>
    </p:spTree>
    <p:extLst>
      <p:ext uri="{BB962C8B-B14F-4D97-AF65-F5344CB8AC3E}">
        <p14:creationId xmlns:p14="http://schemas.microsoft.com/office/powerpoint/2010/main" val="2453420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a:t>
            </a:r>
            <a:r>
              <a:rPr lang="nl-NL" dirty="0" err="1" smtClean="0"/>
              <a:t>Schmallenbergvirus</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Onbekend/ nieuw virus</a:t>
            </a:r>
          </a:p>
          <a:p>
            <a:r>
              <a:rPr lang="nl-NL" dirty="0" smtClean="0"/>
              <a:t>RNA virus: muteert makkelijk</a:t>
            </a:r>
          </a:p>
          <a:p>
            <a:r>
              <a:rPr lang="nl-NL" dirty="0" smtClean="0"/>
              <a:t>Familie </a:t>
            </a:r>
            <a:r>
              <a:rPr lang="nl-NL" dirty="0" err="1" smtClean="0"/>
              <a:t>bunyaviridae</a:t>
            </a:r>
            <a:endParaRPr lang="nl-NL" dirty="0" smtClean="0"/>
          </a:p>
          <a:p>
            <a:pPr lvl="1"/>
            <a:r>
              <a:rPr lang="nl-NL" dirty="0" smtClean="0"/>
              <a:t>Genus </a:t>
            </a:r>
            <a:r>
              <a:rPr lang="nl-NL" dirty="0" err="1" smtClean="0"/>
              <a:t>orthobunyavirussen</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19</a:t>
            </a:fld>
            <a:endParaRPr lang="nl-NL"/>
          </a:p>
        </p:txBody>
      </p:sp>
    </p:spTree>
    <p:extLst>
      <p:ext uri="{BB962C8B-B14F-4D97-AF65-F5344CB8AC3E}">
        <p14:creationId xmlns:p14="http://schemas.microsoft.com/office/powerpoint/2010/main" val="3390949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Bronnen</a:t>
            </a:r>
            <a:endParaRPr lang="nl-NL" dirty="0"/>
          </a:p>
        </p:txBody>
      </p:sp>
      <p:sp>
        <p:nvSpPr>
          <p:cNvPr id="3" name="Tijdelijke aanduiding voor inhoud 2"/>
          <p:cNvSpPr>
            <a:spLocks noGrp="1"/>
          </p:cNvSpPr>
          <p:nvPr>
            <p:ph idx="1"/>
          </p:nvPr>
        </p:nvSpPr>
        <p:spPr/>
        <p:txBody>
          <a:bodyPr>
            <a:normAutofit/>
          </a:bodyPr>
          <a:lstStyle/>
          <a:p>
            <a:r>
              <a:rPr lang="nl-NL" dirty="0" smtClean="0"/>
              <a:t>Wetenschappelijke bijeenkomst 24 jan 2012</a:t>
            </a:r>
          </a:p>
          <a:p>
            <a:r>
              <a:rPr lang="nl-NL" dirty="0"/>
              <a:t>GD: </a:t>
            </a:r>
            <a:r>
              <a:rPr lang="nl-NL" sz="1800" dirty="0"/>
              <a:t>http://www.gddeventer.com/templates/dispatcher.asp?page_id=25251361</a:t>
            </a:r>
            <a:endParaRPr lang="nl-NL" sz="1800" dirty="0" smtClean="0"/>
          </a:p>
          <a:p>
            <a:r>
              <a:rPr lang="nl-NL" dirty="0"/>
              <a:t>VWA: </a:t>
            </a:r>
            <a:r>
              <a:rPr lang="nl-NL" sz="1600" dirty="0"/>
              <a:t>http://www.vwa.nl/onderwerpen/dierziekten/dossier/schmallenbergvirus</a:t>
            </a:r>
            <a:endParaRPr lang="nl-NL" sz="1600" dirty="0" smtClean="0"/>
          </a:p>
          <a:p>
            <a:r>
              <a:rPr lang="nl-NL" dirty="0" smtClean="0"/>
              <a:t>CVI</a:t>
            </a:r>
            <a:r>
              <a:rPr lang="nl-NL" dirty="0"/>
              <a:t>: </a:t>
            </a:r>
            <a:r>
              <a:rPr lang="nl-NL" sz="2000" dirty="0"/>
              <a:t>http://www.cvi.wur.nl/NL/onderzoek/dierziekten/schmallenberg/</a:t>
            </a:r>
            <a:endParaRPr lang="nl-NL" sz="2000" dirty="0" smtClean="0"/>
          </a:p>
          <a:p>
            <a:r>
              <a:rPr lang="nl-NL" dirty="0"/>
              <a:t>RIVM: </a:t>
            </a:r>
            <a:r>
              <a:rPr lang="nl-NL" sz="1600" dirty="0"/>
              <a:t>http://www.rivm.nl/Onderwerpen/Onderwerpen/S/Schmallenbergvirus</a:t>
            </a:r>
            <a:endParaRPr lang="nl-NL" sz="1600" dirty="0" smtClean="0"/>
          </a:p>
          <a:p>
            <a:r>
              <a:rPr lang="nl-NL" dirty="0" smtClean="0"/>
              <a:t>Rijks overheid: </a:t>
            </a:r>
            <a:r>
              <a:rPr lang="nl-NL" sz="1800" dirty="0" smtClean="0"/>
              <a:t>http://www.rijksoverheid.nl/onderwerpen/dieren/schmallenbergvirus</a:t>
            </a:r>
            <a:endParaRPr lang="nl-NL" dirty="0" smtClean="0"/>
          </a:p>
          <a:p>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a:t>
            </a:fld>
            <a:endParaRPr lang="nl-NL"/>
          </a:p>
        </p:txBody>
      </p:sp>
    </p:spTree>
    <p:extLst>
      <p:ext uri="{BB962C8B-B14F-4D97-AF65-F5344CB8AC3E}">
        <p14:creationId xmlns:p14="http://schemas.microsoft.com/office/powerpoint/2010/main" val="3652830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Orthobunyavirussen</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Arbo virussen</a:t>
            </a:r>
          </a:p>
          <a:p>
            <a:pPr lvl="1"/>
            <a:r>
              <a:rPr lang="nl-NL" dirty="0" smtClean="0"/>
              <a:t>Vector </a:t>
            </a:r>
            <a:r>
              <a:rPr lang="nl-NL" dirty="0" err="1" smtClean="0"/>
              <a:t>culicoides</a:t>
            </a:r>
            <a:r>
              <a:rPr lang="nl-NL" dirty="0" smtClean="0"/>
              <a:t> (</a:t>
            </a:r>
            <a:r>
              <a:rPr lang="nl-NL" dirty="0" err="1" smtClean="0"/>
              <a:t>knut</a:t>
            </a:r>
            <a:r>
              <a:rPr lang="nl-NL" dirty="0" smtClean="0"/>
              <a:t>)</a:t>
            </a:r>
          </a:p>
          <a:p>
            <a:r>
              <a:rPr lang="nl-NL" dirty="0" smtClean="0"/>
              <a:t>Schade ongeboren vruchtjes bij herkauwers</a:t>
            </a:r>
          </a:p>
          <a:p>
            <a:r>
              <a:rPr lang="nl-NL" dirty="0" smtClean="0"/>
              <a:t>Geen klinische verschijnselen bij volwassen dieren</a:t>
            </a:r>
          </a:p>
          <a:p>
            <a:r>
              <a:rPr lang="nl-NL" dirty="0" smtClean="0"/>
              <a:t>Staat niet bekend als </a:t>
            </a:r>
            <a:r>
              <a:rPr lang="nl-NL" dirty="0" err="1" smtClean="0"/>
              <a:t>zoonose</a:t>
            </a:r>
            <a:endParaRPr lang="nl-NL" dirty="0" smtClean="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20</a:t>
            </a:fld>
            <a:endParaRPr lang="nl-NL"/>
          </a:p>
        </p:txBody>
      </p:sp>
    </p:spTree>
    <p:extLst>
      <p:ext uri="{BB962C8B-B14F-4D97-AF65-F5344CB8AC3E}">
        <p14:creationId xmlns:p14="http://schemas.microsoft.com/office/powerpoint/2010/main" val="3364564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Orthobunyavirussen</a:t>
            </a:r>
            <a:r>
              <a:rPr lang="nl-NL" dirty="0"/>
              <a:t>:</a:t>
            </a:r>
          </a:p>
        </p:txBody>
      </p:sp>
      <p:sp>
        <p:nvSpPr>
          <p:cNvPr id="3" name="Tijdelijke aanduiding voor inhoud 2"/>
          <p:cNvSpPr>
            <a:spLocks noGrp="1"/>
          </p:cNvSpPr>
          <p:nvPr>
            <p:ph idx="1"/>
          </p:nvPr>
        </p:nvSpPr>
        <p:spPr/>
        <p:txBody>
          <a:bodyPr/>
          <a:lstStyle/>
          <a:p>
            <a:r>
              <a:rPr lang="nl-NL" dirty="0" smtClean="0"/>
              <a:t>Verspreiding in Azië, Midden- Oosten, Japan, </a:t>
            </a:r>
            <a:r>
              <a:rPr lang="nl-NL" dirty="0" err="1" smtClean="0"/>
              <a:t>Australie</a:t>
            </a:r>
            <a:endParaRPr lang="nl-NL" dirty="0" smtClean="0"/>
          </a:p>
          <a:p>
            <a:r>
              <a:rPr lang="nl-NL" dirty="0" smtClean="0"/>
              <a:t>Bekende </a:t>
            </a:r>
            <a:r>
              <a:rPr lang="nl-NL" dirty="0"/>
              <a:t>voorbeelden:</a:t>
            </a:r>
          </a:p>
          <a:p>
            <a:pPr lvl="1"/>
            <a:r>
              <a:rPr lang="nl-NL" dirty="0" err="1"/>
              <a:t>Shamonda</a:t>
            </a:r>
            <a:r>
              <a:rPr lang="nl-NL" dirty="0"/>
              <a:t> (Nigeria 1960</a:t>
            </a:r>
            <a:r>
              <a:rPr lang="nl-NL" dirty="0" smtClean="0"/>
              <a:t>)</a:t>
            </a:r>
          </a:p>
          <a:p>
            <a:pPr lvl="1"/>
            <a:r>
              <a:rPr lang="nl-NL" dirty="0" err="1" smtClean="0"/>
              <a:t>Akabane</a:t>
            </a:r>
            <a:r>
              <a:rPr lang="nl-NL" dirty="0" smtClean="0"/>
              <a:t> (Japan 1959)</a:t>
            </a:r>
          </a:p>
          <a:p>
            <a:pPr lvl="1"/>
            <a:r>
              <a:rPr lang="nl-NL" dirty="0" err="1" smtClean="0"/>
              <a:t>Australie</a:t>
            </a:r>
            <a:r>
              <a:rPr lang="nl-NL" dirty="0" smtClean="0"/>
              <a:t>: nu</a:t>
            </a:r>
          </a:p>
          <a:p>
            <a:pPr lvl="1"/>
            <a:r>
              <a:rPr lang="nl-NL" dirty="0" smtClean="0"/>
              <a:t>Ainovirus</a:t>
            </a:r>
          </a:p>
          <a:p>
            <a:pPr lvl="1"/>
            <a:r>
              <a:rPr lang="nl-NL" dirty="0" err="1" smtClean="0"/>
              <a:t>Sathuperi</a:t>
            </a:r>
            <a:r>
              <a:rPr lang="nl-NL" dirty="0" smtClean="0"/>
              <a:t> virus</a:t>
            </a:r>
          </a:p>
          <a:p>
            <a:pPr lvl="1"/>
            <a:endParaRPr lang="nl-NL" dirty="0"/>
          </a:p>
          <a:p>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21</a:t>
            </a:fld>
            <a:endParaRPr lang="nl-NL"/>
          </a:p>
        </p:txBody>
      </p:sp>
    </p:spTree>
    <p:extLst>
      <p:ext uri="{BB962C8B-B14F-4D97-AF65-F5344CB8AC3E}">
        <p14:creationId xmlns:p14="http://schemas.microsoft.com/office/powerpoint/2010/main" val="27690461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a:t>Akabane</a:t>
            </a:r>
            <a:r>
              <a:rPr lang="nl-NL" dirty="0"/>
              <a:t> (en hele </a:t>
            </a:r>
            <a:r>
              <a:rPr lang="nl-NL" dirty="0" err="1"/>
              <a:t>Simbu</a:t>
            </a:r>
            <a:r>
              <a:rPr lang="nl-NL" dirty="0"/>
              <a:t> </a:t>
            </a:r>
            <a:r>
              <a:rPr lang="nl-NL" dirty="0" err="1" smtClean="0"/>
              <a:t>serogroep</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Overdracht door </a:t>
            </a:r>
            <a:r>
              <a:rPr lang="nl-NL" dirty="0" err="1" smtClean="0"/>
              <a:t>knut</a:t>
            </a:r>
            <a:r>
              <a:rPr lang="nl-NL" dirty="0" smtClean="0"/>
              <a:t>/ mug</a:t>
            </a:r>
          </a:p>
          <a:p>
            <a:r>
              <a:rPr lang="nl-NL" dirty="0" smtClean="0"/>
              <a:t>Directe overdracht niet aangetoond</a:t>
            </a:r>
          </a:p>
          <a:p>
            <a:r>
              <a:rPr lang="nl-NL" dirty="0" smtClean="0"/>
              <a:t>Kortdurend virus in bloed</a:t>
            </a:r>
          </a:p>
          <a:p>
            <a:r>
              <a:rPr lang="nl-NL" dirty="0" smtClean="0"/>
              <a:t>Ziekte bij herkauwers</a:t>
            </a:r>
          </a:p>
          <a:p>
            <a:r>
              <a:rPr lang="nl-NL" dirty="0" smtClean="0"/>
              <a:t>Andere diersoorten </a:t>
            </a:r>
            <a:r>
              <a:rPr lang="nl-NL" dirty="0" err="1" smtClean="0"/>
              <a:t>symptoomloze</a:t>
            </a:r>
            <a:r>
              <a:rPr lang="nl-NL" dirty="0" smtClean="0"/>
              <a:t> infecties</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22</a:t>
            </a:fld>
            <a:endParaRPr lang="nl-NL"/>
          </a:p>
        </p:txBody>
      </p:sp>
    </p:spTree>
    <p:extLst>
      <p:ext uri="{BB962C8B-B14F-4D97-AF65-F5344CB8AC3E}">
        <p14:creationId xmlns:p14="http://schemas.microsoft.com/office/powerpoint/2010/main" val="1119598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a:t>Akabane</a:t>
            </a:r>
            <a:r>
              <a:rPr lang="nl-NL" dirty="0"/>
              <a:t> (en hele </a:t>
            </a:r>
            <a:r>
              <a:rPr lang="nl-NL" dirty="0" err="1"/>
              <a:t>Simbu</a:t>
            </a:r>
            <a:r>
              <a:rPr lang="nl-NL" dirty="0"/>
              <a:t> </a:t>
            </a:r>
            <a:r>
              <a:rPr lang="nl-NL" dirty="0" err="1" smtClean="0"/>
              <a:t>serogroep</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Virus zelf niet aan te tonen in kalf</a:t>
            </a:r>
          </a:p>
          <a:p>
            <a:r>
              <a:rPr lang="nl-NL" dirty="0" smtClean="0"/>
              <a:t>Wel restjes RNA in kalf</a:t>
            </a:r>
          </a:p>
          <a:p>
            <a:r>
              <a:rPr lang="nl-NL" dirty="0" smtClean="0"/>
              <a:t>Vrijwel alle kalveren WEL afweer (tijdens dracht ontstaan)</a:t>
            </a:r>
          </a:p>
          <a:p>
            <a:r>
              <a:rPr lang="nl-NL" dirty="0" smtClean="0"/>
              <a:t>Diagnose: bloedmonster kalf/ koe nemen!</a:t>
            </a:r>
          </a:p>
          <a:p>
            <a:r>
              <a:rPr lang="nl-NL" dirty="0" smtClean="0"/>
              <a:t>SBV: vergelijkbaar?</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23</a:t>
            </a:fld>
            <a:endParaRPr lang="nl-NL"/>
          </a:p>
        </p:txBody>
      </p:sp>
    </p:spTree>
    <p:extLst>
      <p:ext uri="{BB962C8B-B14F-4D97-AF65-F5344CB8AC3E}">
        <p14:creationId xmlns:p14="http://schemas.microsoft.com/office/powerpoint/2010/main" val="34320616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smtClean="0"/>
              <a:t>Akabane</a:t>
            </a:r>
            <a:r>
              <a:rPr lang="nl-NL" dirty="0" smtClean="0"/>
              <a:t> (en hele </a:t>
            </a:r>
            <a:r>
              <a:rPr lang="nl-NL" dirty="0" err="1" smtClean="0"/>
              <a:t>Simbu</a:t>
            </a:r>
            <a:r>
              <a:rPr lang="nl-NL" dirty="0" smtClean="0"/>
              <a:t> </a:t>
            </a:r>
            <a:r>
              <a:rPr lang="nl-NL" dirty="0" err="1" smtClean="0"/>
              <a:t>serogroep</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Koe “levenslang” immuun na infectie</a:t>
            </a:r>
          </a:p>
          <a:p>
            <a:r>
              <a:rPr lang="nl-NL" dirty="0" smtClean="0"/>
              <a:t>Geen dragers</a:t>
            </a:r>
          </a:p>
          <a:p>
            <a:r>
              <a:rPr lang="nl-NL" dirty="0" smtClean="0"/>
              <a:t>Nut vaccinatie?</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24</a:t>
            </a:fld>
            <a:endParaRPr lang="nl-NL"/>
          </a:p>
        </p:txBody>
      </p:sp>
    </p:spTree>
    <p:extLst>
      <p:ext uri="{BB962C8B-B14F-4D97-AF65-F5344CB8AC3E}">
        <p14:creationId xmlns:p14="http://schemas.microsoft.com/office/powerpoint/2010/main" val="3505066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SBV:</a:t>
            </a:r>
            <a:endParaRPr lang="nl-NL" dirty="0"/>
          </a:p>
        </p:txBody>
      </p:sp>
      <p:sp>
        <p:nvSpPr>
          <p:cNvPr id="3" name="Tijdelijke aanduiding voor inhoud 2"/>
          <p:cNvSpPr>
            <a:spLocks noGrp="1"/>
          </p:cNvSpPr>
          <p:nvPr>
            <p:ph idx="1"/>
          </p:nvPr>
        </p:nvSpPr>
        <p:spPr/>
        <p:txBody>
          <a:bodyPr/>
          <a:lstStyle/>
          <a:p>
            <a:r>
              <a:rPr lang="nl-NL" dirty="0" smtClean="0"/>
              <a:t>Labiel virus</a:t>
            </a:r>
          </a:p>
          <a:p>
            <a:pPr lvl="1"/>
            <a:r>
              <a:rPr lang="nl-NL" dirty="0" smtClean="0"/>
              <a:t>T &gt; 56⁰C</a:t>
            </a:r>
          </a:p>
          <a:p>
            <a:pPr lvl="1"/>
            <a:r>
              <a:rPr lang="nl-NL" dirty="0" smtClean="0"/>
              <a:t>UV straling</a:t>
            </a:r>
          </a:p>
          <a:p>
            <a:pPr lvl="1"/>
            <a:r>
              <a:rPr lang="nl-NL" dirty="0" smtClean="0"/>
              <a:t>Standaard desinfectiemiddelen</a:t>
            </a:r>
          </a:p>
          <a:p>
            <a:endParaRPr lang="nl-NL"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349661"/>
            <a:ext cx="778329" cy="1078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ianummer 3"/>
          <p:cNvSpPr>
            <a:spLocks noGrp="1"/>
          </p:cNvSpPr>
          <p:nvPr>
            <p:ph type="sldNum" sz="quarter" idx="12"/>
          </p:nvPr>
        </p:nvSpPr>
        <p:spPr/>
        <p:txBody>
          <a:bodyPr/>
          <a:lstStyle/>
          <a:p>
            <a:fld id="{2AF47A3C-25B8-4721-8B61-8B3529398190}" type="slidenum">
              <a:rPr lang="nl-NL" smtClean="0"/>
              <a:t>25</a:t>
            </a:fld>
            <a:endParaRPr lang="nl-NL"/>
          </a:p>
        </p:txBody>
      </p:sp>
    </p:spTree>
    <p:extLst>
      <p:ext uri="{BB962C8B-B14F-4D97-AF65-F5344CB8AC3E}">
        <p14:creationId xmlns:p14="http://schemas.microsoft.com/office/powerpoint/2010/main" val="34093154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SBV: </a:t>
            </a:r>
            <a:r>
              <a:rPr lang="nl-NL" u="sng" dirty="0" smtClean="0"/>
              <a:t>verwachte</a:t>
            </a:r>
            <a:r>
              <a:rPr lang="nl-NL" dirty="0" smtClean="0"/>
              <a:t> pathogenese </a:t>
            </a:r>
            <a:endParaRPr lang="nl-NL" dirty="0"/>
          </a:p>
        </p:txBody>
      </p:sp>
      <p:sp>
        <p:nvSpPr>
          <p:cNvPr id="3" name="Tijdelijke aanduiding voor inhoud 2"/>
          <p:cNvSpPr>
            <a:spLocks noGrp="1"/>
          </p:cNvSpPr>
          <p:nvPr>
            <p:ph idx="1"/>
          </p:nvPr>
        </p:nvSpPr>
        <p:spPr/>
        <p:txBody>
          <a:bodyPr/>
          <a:lstStyle/>
          <a:p>
            <a:r>
              <a:rPr lang="nl-NL" dirty="0" smtClean="0"/>
              <a:t>Virus is rondgegaan in aug-sept (tot??)</a:t>
            </a:r>
          </a:p>
          <a:p>
            <a:r>
              <a:rPr lang="nl-NL" dirty="0" smtClean="0"/>
              <a:t>Overdracht via knutten </a:t>
            </a:r>
            <a:r>
              <a:rPr lang="nl-NL" dirty="0" smtClean="0"/>
              <a:t>(aangetoond mrt 2012)</a:t>
            </a:r>
            <a:endParaRPr lang="nl-NL" dirty="0" smtClean="0"/>
          </a:p>
          <a:p>
            <a:r>
              <a:rPr lang="nl-NL" dirty="0" smtClean="0"/>
              <a:t>Koeien: diarree/ productiedaling</a:t>
            </a:r>
          </a:p>
          <a:p>
            <a:r>
              <a:rPr lang="nl-NL" dirty="0" smtClean="0"/>
              <a:t>Schapen: niets (</a:t>
            </a:r>
            <a:r>
              <a:rPr lang="nl-NL" dirty="0" err="1" smtClean="0"/>
              <a:t>evt</a:t>
            </a:r>
            <a:r>
              <a:rPr lang="nl-NL" dirty="0" smtClean="0"/>
              <a:t> diarree)</a:t>
            </a:r>
          </a:p>
          <a:p>
            <a:r>
              <a:rPr lang="nl-NL" dirty="0" smtClean="0"/>
              <a:t>Schade ongeboren vrucht:</a:t>
            </a:r>
          </a:p>
          <a:p>
            <a:pPr lvl="1"/>
            <a:r>
              <a:rPr lang="nl-NL" dirty="0" smtClean="0"/>
              <a:t>Schaap/ geit: 25-50 </a:t>
            </a:r>
            <a:r>
              <a:rPr lang="nl-NL" dirty="0" err="1" smtClean="0"/>
              <a:t>dgn</a:t>
            </a:r>
            <a:r>
              <a:rPr lang="nl-NL" dirty="0" smtClean="0"/>
              <a:t> dracht (piek 26</a:t>
            </a:r>
            <a:r>
              <a:rPr lang="nl-NL" baseline="30000" dirty="0" smtClean="0"/>
              <a:t>e</a:t>
            </a:r>
            <a:r>
              <a:rPr lang="nl-NL" dirty="0" smtClean="0"/>
              <a:t>-36</a:t>
            </a:r>
            <a:r>
              <a:rPr lang="nl-NL" baseline="30000" dirty="0" smtClean="0"/>
              <a:t>e</a:t>
            </a:r>
            <a:r>
              <a:rPr lang="nl-NL" dirty="0" smtClean="0"/>
              <a:t>)</a:t>
            </a:r>
          </a:p>
          <a:p>
            <a:pPr lvl="1"/>
            <a:r>
              <a:rPr lang="nl-NL" dirty="0" smtClean="0"/>
              <a:t>Rund: 76-249 </a:t>
            </a:r>
            <a:r>
              <a:rPr lang="nl-NL" dirty="0" err="1" smtClean="0"/>
              <a:t>dgn</a:t>
            </a:r>
            <a:r>
              <a:rPr lang="nl-NL" dirty="0" smtClean="0"/>
              <a:t> dracht (piek 80</a:t>
            </a:r>
            <a:r>
              <a:rPr lang="nl-NL" baseline="30000" dirty="0" smtClean="0"/>
              <a:t>e</a:t>
            </a:r>
            <a:r>
              <a:rPr lang="nl-NL" dirty="0" smtClean="0"/>
              <a:t>-120</a:t>
            </a:r>
            <a:r>
              <a:rPr lang="nl-NL" baseline="30000" dirty="0" smtClean="0"/>
              <a:t>e</a:t>
            </a:r>
            <a:r>
              <a:rPr lang="nl-NL" dirty="0" smtClean="0"/>
              <a:t>)</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26</a:t>
            </a:fld>
            <a:endParaRPr lang="nl-NL"/>
          </a:p>
        </p:txBody>
      </p:sp>
    </p:spTree>
    <p:extLst>
      <p:ext uri="{BB962C8B-B14F-4D97-AF65-F5344CB8AC3E}">
        <p14:creationId xmlns:p14="http://schemas.microsoft.com/office/powerpoint/2010/main" val="38545326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dirty="0" smtClean="0"/>
              <a:t>Rekenen schaap:</a:t>
            </a:r>
            <a:endParaRPr lang="nl-NL" dirty="0"/>
          </a:p>
        </p:txBody>
      </p:sp>
      <p:graphicFrame>
        <p:nvGraphicFramePr>
          <p:cNvPr id="9" name="Tijdelijke aanduiding voor inhoud 8"/>
          <p:cNvGraphicFramePr>
            <a:graphicFrameLocks noGrp="1"/>
          </p:cNvGraphicFramePr>
          <p:nvPr>
            <p:ph idx="1"/>
            <p:extLst>
              <p:ext uri="{D42A27DB-BD31-4B8C-83A1-F6EECF244321}">
                <p14:modId xmlns:p14="http://schemas.microsoft.com/office/powerpoint/2010/main" val="29613922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ijdelijke aanduiding voor dianummer 9"/>
          <p:cNvSpPr>
            <a:spLocks noGrp="1"/>
          </p:cNvSpPr>
          <p:nvPr>
            <p:ph type="sldNum" sz="quarter" idx="12"/>
          </p:nvPr>
        </p:nvSpPr>
        <p:spPr/>
        <p:txBody>
          <a:bodyPr/>
          <a:lstStyle/>
          <a:p>
            <a:fld id="{2AF47A3C-25B8-4721-8B61-8B3529398190}" type="slidenum">
              <a:rPr lang="nl-NL" smtClean="0"/>
              <a:t>27</a:t>
            </a:fld>
            <a:endParaRPr lang="nl-NL"/>
          </a:p>
        </p:txBody>
      </p:sp>
    </p:spTree>
    <p:extLst>
      <p:ext uri="{BB962C8B-B14F-4D97-AF65-F5344CB8AC3E}">
        <p14:creationId xmlns:p14="http://schemas.microsoft.com/office/powerpoint/2010/main" val="35947695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Knutten/ virus actief aug-sept (-nov)</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406853404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jdelijke aanduiding voor dianummer 2"/>
          <p:cNvSpPr>
            <a:spLocks noGrp="1"/>
          </p:cNvSpPr>
          <p:nvPr>
            <p:ph type="sldNum" sz="quarter" idx="12"/>
          </p:nvPr>
        </p:nvSpPr>
        <p:spPr/>
        <p:txBody>
          <a:bodyPr/>
          <a:lstStyle/>
          <a:p>
            <a:fld id="{2AF47A3C-25B8-4721-8B61-8B3529398190}" type="slidenum">
              <a:rPr lang="nl-NL" smtClean="0"/>
              <a:t>28</a:t>
            </a:fld>
            <a:endParaRPr lang="nl-NL"/>
          </a:p>
        </p:txBody>
      </p:sp>
    </p:spTree>
    <p:extLst>
      <p:ext uri="{BB962C8B-B14F-4D97-AF65-F5344CB8AC3E}">
        <p14:creationId xmlns:p14="http://schemas.microsoft.com/office/powerpoint/2010/main" val="1097445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dirty="0" smtClean="0"/>
              <a:t>Rekenen rund:</a:t>
            </a:r>
            <a:endParaRPr lang="nl-NL" dirty="0"/>
          </a:p>
        </p:txBody>
      </p:sp>
      <p:graphicFrame>
        <p:nvGraphicFramePr>
          <p:cNvPr id="9" name="Tijdelijke aanduiding voor inhoud 8"/>
          <p:cNvGraphicFramePr>
            <a:graphicFrameLocks noGrp="1"/>
          </p:cNvGraphicFramePr>
          <p:nvPr>
            <p:ph idx="1"/>
            <p:extLst>
              <p:ext uri="{D42A27DB-BD31-4B8C-83A1-F6EECF244321}">
                <p14:modId xmlns:p14="http://schemas.microsoft.com/office/powerpoint/2010/main" val="357506604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jdelijke aanduiding voor dianummer 1"/>
          <p:cNvSpPr>
            <a:spLocks noGrp="1"/>
          </p:cNvSpPr>
          <p:nvPr>
            <p:ph type="sldNum" sz="quarter" idx="12"/>
          </p:nvPr>
        </p:nvSpPr>
        <p:spPr/>
        <p:txBody>
          <a:bodyPr/>
          <a:lstStyle/>
          <a:p>
            <a:fld id="{2AF47A3C-25B8-4721-8B61-8B3529398190}" type="slidenum">
              <a:rPr lang="nl-NL" smtClean="0"/>
              <a:t>29</a:t>
            </a:fld>
            <a:endParaRPr lang="nl-NL"/>
          </a:p>
        </p:txBody>
      </p:sp>
    </p:spTree>
    <p:extLst>
      <p:ext uri="{BB962C8B-B14F-4D97-AF65-F5344CB8AC3E}">
        <p14:creationId xmlns:p14="http://schemas.microsoft.com/office/powerpoint/2010/main" val="3890933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Historie</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Aug-sept 2011:</a:t>
            </a:r>
          </a:p>
          <a:p>
            <a:r>
              <a:rPr lang="nl-NL" dirty="0" smtClean="0"/>
              <a:t># melkkoeien met diarree en productiedaling ↑↑↑</a:t>
            </a:r>
          </a:p>
          <a:p>
            <a:r>
              <a:rPr lang="nl-NL" dirty="0" smtClean="0"/>
              <a:t>Koeien herstellen spontaan binnen een week</a:t>
            </a:r>
          </a:p>
          <a:p>
            <a:endParaRPr lang="nl-NL" dirty="0"/>
          </a:p>
          <a:p>
            <a:pPr marL="0" indent="0">
              <a:buNone/>
            </a:pPr>
            <a:r>
              <a:rPr lang="nl-NL" dirty="0" smtClean="0"/>
              <a:t>Duitsland (grensstreek):</a:t>
            </a:r>
          </a:p>
          <a:p>
            <a:r>
              <a:rPr lang="nl-NL" dirty="0" err="1" smtClean="0"/>
              <a:t>Melkprod</a:t>
            </a:r>
            <a:r>
              <a:rPr lang="nl-NL" dirty="0" smtClean="0"/>
              <a:t> ↓</a:t>
            </a:r>
          </a:p>
          <a:p>
            <a:r>
              <a:rPr lang="nl-NL" dirty="0" smtClean="0"/>
              <a:t>Sloom</a:t>
            </a:r>
          </a:p>
          <a:p>
            <a:r>
              <a:rPr lang="nl-NL" dirty="0" smtClean="0"/>
              <a:t>Echt ziek (niet eten)</a:t>
            </a:r>
          </a:p>
          <a:p>
            <a:r>
              <a:rPr lang="nl-NL" dirty="0" smtClean="0"/>
              <a:t>GEEN diarree</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a:t>
            </a:fld>
            <a:endParaRPr lang="nl-NL"/>
          </a:p>
        </p:txBody>
      </p:sp>
    </p:spTree>
    <p:extLst>
      <p:ext uri="{BB962C8B-B14F-4D97-AF65-F5344CB8AC3E}">
        <p14:creationId xmlns:p14="http://schemas.microsoft.com/office/powerpoint/2010/main" val="4134283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Knutten/ virus actief aug-sept (-nov)</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6136923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jdelijke aanduiding voor dianummer 4"/>
          <p:cNvSpPr>
            <a:spLocks noGrp="1"/>
          </p:cNvSpPr>
          <p:nvPr>
            <p:ph type="sldNum" sz="quarter" idx="12"/>
          </p:nvPr>
        </p:nvSpPr>
        <p:spPr/>
        <p:txBody>
          <a:bodyPr/>
          <a:lstStyle/>
          <a:p>
            <a:fld id="{2AF47A3C-25B8-4721-8B61-8B3529398190}" type="slidenum">
              <a:rPr lang="nl-NL" smtClean="0"/>
              <a:t>30</a:t>
            </a:fld>
            <a:endParaRPr lang="nl-NL"/>
          </a:p>
        </p:txBody>
      </p:sp>
    </p:spTree>
    <p:extLst>
      <p:ext uri="{BB962C8B-B14F-4D97-AF65-F5344CB8AC3E}">
        <p14:creationId xmlns:p14="http://schemas.microsoft.com/office/powerpoint/2010/main" val="1191462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Knutten/ virus actief aug-sept (-nov)</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9570604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dianummer 2"/>
          <p:cNvSpPr>
            <a:spLocks noGrp="1"/>
          </p:cNvSpPr>
          <p:nvPr>
            <p:ph type="sldNum" sz="quarter" idx="12"/>
          </p:nvPr>
        </p:nvSpPr>
        <p:spPr/>
        <p:txBody>
          <a:bodyPr/>
          <a:lstStyle/>
          <a:p>
            <a:fld id="{2AF47A3C-25B8-4721-8B61-8B3529398190}" type="slidenum">
              <a:rPr lang="nl-NL" smtClean="0"/>
              <a:t>31</a:t>
            </a:fld>
            <a:endParaRPr lang="nl-NL"/>
          </a:p>
        </p:txBody>
      </p:sp>
    </p:spTree>
    <p:extLst>
      <p:ext uri="{BB962C8B-B14F-4D97-AF65-F5344CB8AC3E}">
        <p14:creationId xmlns:p14="http://schemas.microsoft.com/office/powerpoint/2010/main" val="2815055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Huidige stand van zaken:</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4-5 rundveebedrijven/ dag gemeld</a:t>
            </a:r>
          </a:p>
          <a:p>
            <a:r>
              <a:rPr lang="nl-NL" dirty="0" smtClean="0"/>
              <a:t>Schapen: &lt;200 meldingen (&lt;1% bedrijven)</a:t>
            </a:r>
          </a:p>
          <a:p>
            <a:pPr lvl="1"/>
            <a:r>
              <a:rPr lang="nl-NL" dirty="0" smtClean="0"/>
              <a:t>Per bedrijf: 1-30 % </a:t>
            </a:r>
            <a:r>
              <a:rPr lang="nl-NL" dirty="0" err="1" smtClean="0"/>
              <a:t>vd</a:t>
            </a:r>
            <a:r>
              <a:rPr lang="nl-NL" dirty="0" smtClean="0"/>
              <a:t> lammeren afwijkend</a:t>
            </a:r>
          </a:p>
          <a:p>
            <a:r>
              <a:rPr lang="nl-NL" dirty="0" smtClean="0"/>
              <a:t>Besmettingen in NL, </a:t>
            </a:r>
            <a:r>
              <a:rPr lang="nl-NL" dirty="0" err="1" smtClean="0"/>
              <a:t>DLd</a:t>
            </a:r>
            <a:r>
              <a:rPr lang="nl-NL" dirty="0" smtClean="0"/>
              <a:t>, </a:t>
            </a:r>
            <a:r>
              <a:rPr lang="nl-NL" dirty="0" err="1" smtClean="0"/>
              <a:t>Belgie</a:t>
            </a:r>
            <a:r>
              <a:rPr lang="nl-NL" dirty="0" smtClean="0"/>
              <a:t>, ZO Engeland</a:t>
            </a:r>
          </a:p>
          <a:p>
            <a:r>
              <a:rPr lang="nl-NL" dirty="0" smtClean="0"/>
              <a:t>Opvallend weinig problemen bij geiten</a:t>
            </a:r>
          </a:p>
          <a:p>
            <a:r>
              <a:rPr lang="nl-NL" i="1" dirty="0"/>
              <a:t>Kaart VWA: http://www.gddeventer.com/templates/dispatcher.asp?page_id=25251361</a:t>
            </a:r>
            <a:endParaRPr lang="nl-NL" i="1" dirty="0" smtClean="0"/>
          </a:p>
          <a:p>
            <a:r>
              <a:rPr lang="nl-NL" i="1" dirty="0" smtClean="0"/>
              <a:t>Lijst VWA</a:t>
            </a:r>
            <a:endParaRPr lang="nl-NL" i="1"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32</a:t>
            </a:fld>
            <a:endParaRPr lang="nl-NL"/>
          </a:p>
        </p:txBody>
      </p:sp>
    </p:spTree>
    <p:extLst>
      <p:ext uri="{BB962C8B-B14F-4D97-AF65-F5344CB8AC3E}">
        <p14:creationId xmlns:p14="http://schemas.microsoft.com/office/powerpoint/2010/main" val="3361354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Verwachting:</a:t>
            </a:r>
            <a:endParaRPr lang="nl-NL" dirty="0"/>
          </a:p>
        </p:txBody>
      </p:sp>
      <p:sp>
        <p:nvSpPr>
          <p:cNvPr id="3" name="Tijdelijke aanduiding voor inhoud 2"/>
          <p:cNvSpPr>
            <a:spLocks noGrp="1"/>
          </p:cNvSpPr>
          <p:nvPr>
            <p:ph idx="1"/>
          </p:nvPr>
        </p:nvSpPr>
        <p:spPr/>
        <p:txBody>
          <a:bodyPr>
            <a:normAutofit fontScale="92500" lnSpcReduction="10000"/>
          </a:bodyPr>
          <a:lstStyle/>
          <a:p>
            <a:endParaRPr lang="nl-NL" dirty="0" smtClean="0"/>
          </a:p>
          <a:p>
            <a:r>
              <a:rPr lang="nl-NL" dirty="0" smtClean="0"/>
              <a:t>Piek rundvee moet nog komen</a:t>
            </a:r>
          </a:p>
          <a:p>
            <a:pPr lvl="1"/>
            <a:r>
              <a:rPr lang="nl-NL" dirty="0" smtClean="0"/>
              <a:t>Nog 8-12 </a:t>
            </a:r>
            <a:r>
              <a:rPr lang="nl-NL" dirty="0" err="1" smtClean="0"/>
              <a:t>mnd</a:t>
            </a:r>
            <a:r>
              <a:rPr lang="nl-NL" dirty="0" smtClean="0"/>
              <a:t> problemen met afwijkende kalveren</a:t>
            </a:r>
          </a:p>
          <a:p>
            <a:pPr lvl="1"/>
            <a:r>
              <a:rPr lang="nl-NL" dirty="0" smtClean="0"/>
              <a:t>2-8 kalveren per besmet bedrijf</a:t>
            </a:r>
          </a:p>
          <a:p>
            <a:r>
              <a:rPr lang="nl-NL" dirty="0" smtClean="0"/>
              <a:t>Moederdier na infectie immuun</a:t>
            </a:r>
          </a:p>
          <a:p>
            <a:r>
              <a:rPr lang="nl-NL" dirty="0" smtClean="0"/>
              <a:t>Piek schapen?</a:t>
            </a:r>
          </a:p>
          <a:p>
            <a:pPr lvl="1"/>
            <a:r>
              <a:rPr lang="nl-NL" dirty="0" err="1" smtClean="0"/>
              <a:t>Aflamperiode</a:t>
            </a:r>
            <a:r>
              <a:rPr lang="nl-NL" dirty="0" smtClean="0"/>
              <a:t> start nog</a:t>
            </a:r>
          </a:p>
          <a:p>
            <a:pPr lvl="1"/>
            <a:r>
              <a:rPr lang="nl-NL" dirty="0" smtClean="0"/>
              <a:t>Gezien draagtijd: piek voorbij?</a:t>
            </a:r>
          </a:p>
          <a:p>
            <a:r>
              <a:rPr lang="nl-NL" dirty="0" smtClean="0"/>
              <a:t>Meer sectio’s</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33</a:t>
            </a:fld>
            <a:endParaRPr lang="nl-NL"/>
          </a:p>
        </p:txBody>
      </p:sp>
    </p:spTree>
    <p:extLst>
      <p:ext uri="{BB962C8B-B14F-4D97-AF65-F5344CB8AC3E}">
        <p14:creationId xmlns:p14="http://schemas.microsoft.com/office/powerpoint/2010/main" val="23843613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Meldplicht</a:t>
            </a:r>
            <a:endParaRPr lang="nl-NL" dirty="0"/>
          </a:p>
        </p:txBody>
      </p:sp>
      <p:sp>
        <p:nvSpPr>
          <p:cNvPr id="3" name="Tijdelijke aanduiding voor inhoud 2"/>
          <p:cNvSpPr>
            <a:spLocks noGrp="1"/>
          </p:cNvSpPr>
          <p:nvPr>
            <p:ph idx="1"/>
          </p:nvPr>
        </p:nvSpPr>
        <p:spPr/>
        <p:txBody>
          <a:bodyPr/>
          <a:lstStyle/>
          <a:p>
            <a:r>
              <a:rPr lang="nl-NL" dirty="0" smtClean="0"/>
              <a:t>Meldplicht ≠ aangifteplicht!</a:t>
            </a:r>
          </a:p>
          <a:p>
            <a:r>
              <a:rPr lang="nl-NL" dirty="0" smtClean="0"/>
              <a:t>Kalveren/ lammeren met aangeboren afwijkingen: melden bij NVWA</a:t>
            </a:r>
          </a:p>
          <a:p>
            <a:r>
              <a:rPr lang="nl-NL" dirty="0" smtClean="0"/>
              <a:t>Bedrijf eenmaal positief: volgende gevallen niet meer melden, maar wel noteren!</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34</a:t>
            </a:fld>
            <a:endParaRPr lang="nl-NL"/>
          </a:p>
        </p:txBody>
      </p:sp>
    </p:spTree>
    <p:extLst>
      <p:ext uri="{BB962C8B-B14F-4D97-AF65-F5344CB8AC3E}">
        <p14:creationId xmlns:p14="http://schemas.microsoft.com/office/powerpoint/2010/main" val="3199497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Meldplicht</a:t>
            </a:r>
            <a:endParaRPr lang="nl-NL"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a:pPr>
            <a:r>
              <a:rPr lang="nl-NL" dirty="0" smtClean="0"/>
              <a:t>Melding door veehouder of dierenarts</a:t>
            </a:r>
          </a:p>
          <a:p>
            <a:pPr marL="514350" indent="-514350">
              <a:buFont typeface="+mj-lt"/>
              <a:buAutoNum type="arabicPeriod"/>
            </a:pPr>
            <a:r>
              <a:rPr lang="nl-NL" dirty="0" smtClean="0"/>
              <a:t>Ophalen lam/ kalf (indien nodig eerst </a:t>
            </a:r>
            <a:r>
              <a:rPr lang="nl-NL" dirty="0" err="1" smtClean="0"/>
              <a:t>euth</a:t>
            </a:r>
            <a:r>
              <a:rPr lang="nl-NL" dirty="0" smtClean="0"/>
              <a:t>)</a:t>
            </a:r>
          </a:p>
          <a:p>
            <a:pPr marL="514350" indent="-514350">
              <a:buFont typeface="+mj-lt"/>
              <a:buAutoNum type="arabicPeriod"/>
            </a:pPr>
            <a:r>
              <a:rPr lang="nl-NL" dirty="0" smtClean="0"/>
              <a:t>Bezoek bedrijf door VWA/ GD en eigen dierenarts</a:t>
            </a:r>
          </a:p>
          <a:p>
            <a:pPr marL="514350" indent="-514350">
              <a:buFont typeface="+mj-lt"/>
              <a:buAutoNum type="arabicPeriod"/>
            </a:pPr>
            <a:r>
              <a:rPr lang="nl-NL" dirty="0" smtClean="0"/>
              <a:t>Monstername moederdier</a:t>
            </a:r>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35</a:t>
            </a:fld>
            <a:endParaRPr lang="nl-NL"/>
          </a:p>
        </p:txBody>
      </p:sp>
    </p:spTree>
    <p:extLst>
      <p:ext uri="{BB962C8B-B14F-4D97-AF65-F5344CB8AC3E}">
        <p14:creationId xmlns:p14="http://schemas.microsoft.com/office/powerpoint/2010/main" val="723102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Meldplicht</a:t>
            </a:r>
            <a:endParaRPr lang="nl-NL"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startAt="5"/>
            </a:pPr>
            <a:r>
              <a:rPr lang="nl-NL" dirty="0" smtClean="0"/>
              <a:t>Monsters naar GD (sectie) en CVI (bloed)</a:t>
            </a:r>
          </a:p>
          <a:p>
            <a:pPr marL="514350" indent="-514350">
              <a:buFont typeface="+mj-lt"/>
              <a:buAutoNum type="arabicPeriod" startAt="5"/>
            </a:pPr>
            <a:r>
              <a:rPr lang="nl-NL" dirty="0" smtClean="0"/>
              <a:t>Virus aangetoond? Telefoon houder</a:t>
            </a:r>
          </a:p>
          <a:p>
            <a:pPr marL="514350" indent="-514350">
              <a:buFont typeface="+mj-lt"/>
              <a:buAutoNum type="arabicPeriod" startAt="5"/>
            </a:pPr>
            <a:r>
              <a:rPr lang="nl-NL" dirty="0" smtClean="0"/>
              <a:t>Info naar gemeente</a:t>
            </a:r>
          </a:p>
          <a:p>
            <a:pPr marL="514350" indent="-514350">
              <a:buFont typeface="+mj-lt"/>
              <a:buAutoNum type="arabicPeriod" startAt="5"/>
            </a:pPr>
            <a:r>
              <a:rPr lang="nl-NL" dirty="0" smtClean="0"/>
              <a:t>Rapportage op internet</a:t>
            </a:r>
          </a:p>
          <a:p>
            <a:pPr marL="514350" indent="-514350">
              <a:buFont typeface="+mj-lt"/>
              <a:buAutoNum type="arabicPeriod" startAt="5"/>
            </a:pPr>
            <a:r>
              <a:rPr lang="nl-NL" dirty="0" smtClean="0"/>
              <a:t>Brief met info naar houder</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36</a:t>
            </a:fld>
            <a:endParaRPr lang="nl-NL"/>
          </a:p>
        </p:txBody>
      </p:sp>
    </p:spTree>
    <p:extLst>
      <p:ext uri="{BB962C8B-B14F-4D97-AF65-F5344CB8AC3E}">
        <p14:creationId xmlns:p14="http://schemas.microsoft.com/office/powerpoint/2010/main" val="3032340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Meldplicht</a:t>
            </a:r>
            <a:endParaRPr lang="nl-NL" dirty="0"/>
          </a:p>
        </p:txBody>
      </p:sp>
      <p:sp>
        <p:nvSpPr>
          <p:cNvPr id="3" name="Tijdelijke aanduiding voor inhoud 2"/>
          <p:cNvSpPr>
            <a:spLocks noGrp="1"/>
          </p:cNvSpPr>
          <p:nvPr>
            <p:ph idx="1"/>
          </p:nvPr>
        </p:nvSpPr>
        <p:spPr/>
        <p:txBody>
          <a:bodyPr>
            <a:normAutofit/>
          </a:bodyPr>
          <a:lstStyle/>
          <a:p>
            <a:r>
              <a:rPr lang="nl-NL" dirty="0" smtClean="0"/>
              <a:t>Een bedrijf is pas positief, als het VIRUS is aangetoond</a:t>
            </a:r>
          </a:p>
          <a:p>
            <a:r>
              <a:rPr lang="nl-NL" dirty="0" smtClean="0"/>
              <a:t>Geen virus aangetoond, bedrijf niet positief????</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37</a:t>
            </a:fld>
            <a:endParaRPr lang="nl-NL"/>
          </a:p>
        </p:txBody>
      </p:sp>
    </p:spTree>
    <p:extLst>
      <p:ext uri="{BB962C8B-B14F-4D97-AF65-F5344CB8AC3E}">
        <p14:creationId xmlns:p14="http://schemas.microsoft.com/office/powerpoint/2010/main" val="1027323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Meldplicht uitgebreid 2-2-2012</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dirty="0"/>
              <a:t>Nieuwsbericht | 01-02-2012</a:t>
            </a:r>
          </a:p>
          <a:p>
            <a:r>
              <a:rPr lang="nl-NL" dirty="0"/>
              <a:t>Met ingang van donderdag 2 februari 2012 is de meldplicht van het </a:t>
            </a:r>
            <a:r>
              <a:rPr lang="nl-NL" dirty="0" err="1"/>
              <a:t>Schmallenbergvirus</a:t>
            </a:r>
            <a:r>
              <a:rPr lang="nl-NL" dirty="0"/>
              <a:t> uitgebreid met </a:t>
            </a:r>
            <a:r>
              <a:rPr lang="nl-NL" u="sng" dirty="0"/>
              <a:t>alle vondsten van een besmetting met het </a:t>
            </a:r>
            <a:r>
              <a:rPr lang="nl-NL" u="sng" dirty="0" err="1"/>
              <a:t>Schmallenbergvirus</a:t>
            </a:r>
            <a:r>
              <a:rPr lang="nl-NL" u="sng" dirty="0"/>
              <a:t> op basis van onderzoek van (bloed)monsters.</a:t>
            </a:r>
          </a:p>
          <a:p>
            <a:r>
              <a:rPr lang="nl-NL" dirty="0"/>
              <a:t>Aanleiding hiervoor is het beschikbaar komen van een aanvullende testprocedure die veehouders de mogelijkheid biedt om bloed van hun dieren te laten onderzoeken op de aanwezigheid van het </a:t>
            </a:r>
            <a:r>
              <a:rPr lang="nl-NL" dirty="0" err="1"/>
              <a:t>Schmallenbergvirus</a:t>
            </a:r>
            <a:r>
              <a:rPr lang="nl-NL" dirty="0"/>
              <a:t>. Tot nu toe gold de meldplicht alleen voor de zichtbare (klinische) verschijnselen die kunnen wijzen op aanwezigheid van het virus, namelijk misvormde nieuwgeboren herkauwers.</a:t>
            </a:r>
          </a:p>
          <a:p>
            <a:r>
              <a:rPr lang="nl-NL" dirty="0"/>
              <a:t>De kans dat het </a:t>
            </a:r>
            <a:r>
              <a:rPr lang="nl-NL" dirty="0" err="1"/>
              <a:t>Schmallenbergvirus</a:t>
            </a:r>
            <a:r>
              <a:rPr lang="nl-NL" dirty="0"/>
              <a:t> op dit moment nog in bloed van volwassen dieren wordt aangetroffen is overigens klein, aangezien de klinische verschijnselen die nu in Nederland bij herkauwers worden waargenomen het gevolg zijn van een infectie die al enkele maanden geleden heeft plaatsgevonden.</a:t>
            </a:r>
          </a:p>
          <a:p>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38</a:t>
            </a:fld>
            <a:endParaRPr lang="nl-NL"/>
          </a:p>
        </p:txBody>
      </p:sp>
    </p:spTree>
    <p:extLst>
      <p:ext uri="{BB962C8B-B14F-4D97-AF65-F5344CB8AC3E}">
        <p14:creationId xmlns:p14="http://schemas.microsoft.com/office/powerpoint/2010/main" val="2337490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Gevolgen SBV in </a:t>
            </a:r>
            <a:r>
              <a:rPr lang="nl-NL" dirty="0"/>
              <a:t>N</a:t>
            </a:r>
            <a:r>
              <a:rPr lang="nl-NL" dirty="0" smtClean="0"/>
              <a:t>ederland</a:t>
            </a:r>
            <a:endParaRPr lang="nl-NL" dirty="0"/>
          </a:p>
        </p:txBody>
      </p:sp>
      <p:sp>
        <p:nvSpPr>
          <p:cNvPr id="3" name="Tijdelijke aanduiding voor inhoud 2"/>
          <p:cNvSpPr>
            <a:spLocks noGrp="1"/>
          </p:cNvSpPr>
          <p:nvPr>
            <p:ph idx="1"/>
          </p:nvPr>
        </p:nvSpPr>
        <p:spPr/>
        <p:txBody>
          <a:bodyPr/>
          <a:lstStyle/>
          <a:p>
            <a:r>
              <a:rPr lang="nl-NL" dirty="0" smtClean="0"/>
              <a:t>Binnen EU mogen de grenzen niet dicht</a:t>
            </a:r>
          </a:p>
          <a:p>
            <a:r>
              <a:rPr lang="nl-NL" dirty="0" smtClean="0"/>
              <a:t>China/ </a:t>
            </a:r>
            <a:r>
              <a:rPr lang="nl-NL" dirty="0" err="1" smtClean="0"/>
              <a:t>Argentinie</a:t>
            </a:r>
            <a:r>
              <a:rPr lang="nl-NL" dirty="0" smtClean="0"/>
              <a:t> willen meer info</a:t>
            </a:r>
          </a:p>
          <a:p>
            <a:r>
              <a:rPr lang="nl-NL" dirty="0" smtClean="0"/>
              <a:t>Exportblok naar Rusland en Mexico</a:t>
            </a:r>
          </a:p>
          <a:p>
            <a:r>
              <a:rPr lang="nl-NL" dirty="0" smtClean="0"/>
              <a:t>Mogelijk meer blokkades</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39</a:t>
            </a:fld>
            <a:endParaRPr lang="nl-NL"/>
          </a:p>
        </p:txBody>
      </p:sp>
    </p:spTree>
    <p:extLst>
      <p:ext uri="{BB962C8B-B14F-4D97-AF65-F5344CB8AC3E}">
        <p14:creationId xmlns:p14="http://schemas.microsoft.com/office/powerpoint/2010/main" val="3443807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Historie</a:t>
            </a:r>
            <a:endParaRPr lang="nl-NL" dirty="0"/>
          </a:p>
        </p:txBody>
      </p:sp>
      <p:sp>
        <p:nvSpPr>
          <p:cNvPr id="3" name="Tijdelijke aanduiding voor inhoud 2"/>
          <p:cNvSpPr>
            <a:spLocks noGrp="1"/>
          </p:cNvSpPr>
          <p:nvPr>
            <p:ph idx="1"/>
          </p:nvPr>
        </p:nvSpPr>
        <p:spPr/>
        <p:txBody>
          <a:bodyPr/>
          <a:lstStyle/>
          <a:p>
            <a:pPr marL="0" indent="0">
              <a:buNone/>
            </a:pPr>
            <a:r>
              <a:rPr lang="nl-NL" dirty="0" err="1" smtClean="0"/>
              <a:t>DDx</a:t>
            </a:r>
            <a:r>
              <a:rPr lang="nl-NL" dirty="0" smtClean="0"/>
              <a:t>:</a:t>
            </a:r>
          </a:p>
          <a:p>
            <a:r>
              <a:rPr lang="nl-NL" dirty="0" smtClean="0"/>
              <a:t>Voeding (weinig structuur)</a:t>
            </a:r>
          </a:p>
          <a:p>
            <a:r>
              <a:rPr lang="nl-NL" dirty="0" smtClean="0"/>
              <a:t>Cu gebrek</a:t>
            </a:r>
          </a:p>
          <a:p>
            <a:r>
              <a:rPr lang="nl-NL" dirty="0" smtClean="0"/>
              <a:t>Infectieus:</a:t>
            </a:r>
          </a:p>
          <a:p>
            <a:pPr lvl="1"/>
            <a:r>
              <a:rPr lang="nl-NL" dirty="0" smtClean="0"/>
              <a:t>BVD</a:t>
            </a:r>
          </a:p>
          <a:p>
            <a:pPr lvl="1"/>
            <a:r>
              <a:rPr lang="nl-NL" dirty="0" smtClean="0"/>
              <a:t>Winterdiarree</a:t>
            </a:r>
          </a:p>
          <a:p>
            <a:pPr lvl="1"/>
            <a:r>
              <a:rPr lang="nl-NL" dirty="0" smtClean="0"/>
              <a:t>Andere </a:t>
            </a:r>
            <a:r>
              <a:rPr lang="nl-NL" dirty="0" err="1" smtClean="0"/>
              <a:t>bact</a:t>
            </a:r>
            <a:r>
              <a:rPr lang="nl-NL" dirty="0" smtClean="0"/>
              <a:t>/ virussen</a:t>
            </a:r>
          </a:p>
          <a:p>
            <a:pPr lvl="1"/>
            <a:r>
              <a:rPr lang="nl-NL" dirty="0" smtClean="0"/>
              <a:t>Blauwtong!!</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a:t>
            </a:fld>
            <a:endParaRPr lang="nl-NL"/>
          </a:p>
        </p:txBody>
      </p:sp>
    </p:spTree>
    <p:extLst>
      <p:ext uri="{BB962C8B-B14F-4D97-AF65-F5344CB8AC3E}">
        <p14:creationId xmlns:p14="http://schemas.microsoft.com/office/powerpoint/2010/main" val="10102932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gebeurt er nu verder?</a:t>
            </a:r>
            <a:endParaRPr lang="nl-NL"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a:pPr>
            <a:r>
              <a:rPr lang="nl-NL" dirty="0" smtClean="0"/>
              <a:t>Ontwikkeling goede testen, om virus EN afweer op te sporen</a:t>
            </a:r>
          </a:p>
          <a:p>
            <a:pPr marL="514350" indent="-514350">
              <a:buFont typeface="+mj-lt"/>
              <a:buAutoNum type="arabicPeriod"/>
            </a:pPr>
            <a:r>
              <a:rPr lang="nl-NL" dirty="0" smtClean="0"/>
              <a:t>Beschrijving ziektebeeld</a:t>
            </a:r>
          </a:p>
          <a:p>
            <a:pPr marL="514350" indent="-514350">
              <a:buFont typeface="+mj-lt"/>
              <a:buAutoNum type="arabicPeriod"/>
            </a:pPr>
            <a:r>
              <a:rPr lang="nl-NL" dirty="0" smtClean="0"/>
              <a:t>Vaccin </a:t>
            </a:r>
            <a:r>
              <a:rPr lang="nl-NL" dirty="0" smtClean="0"/>
              <a:t>ontwikkeling: komt er waarschijnlijk (mrt 2012)</a:t>
            </a:r>
            <a:endParaRPr lang="nl-NL" dirty="0" smtClean="0"/>
          </a:p>
          <a:p>
            <a:pPr marL="514350" indent="-514350">
              <a:buFont typeface="+mj-lt"/>
              <a:buAutoNum type="arabicPeriod"/>
            </a:pPr>
            <a:r>
              <a:rPr lang="nl-NL" dirty="0" smtClean="0"/>
              <a:t>Virus karakteristiek</a:t>
            </a:r>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40</a:t>
            </a:fld>
            <a:endParaRPr lang="nl-NL"/>
          </a:p>
        </p:txBody>
      </p:sp>
    </p:spTree>
    <p:extLst>
      <p:ext uri="{BB962C8B-B14F-4D97-AF65-F5344CB8AC3E}">
        <p14:creationId xmlns:p14="http://schemas.microsoft.com/office/powerpoint/2010/main" val="2193227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gebeurt er nu verder?</a:t>
            </a:r>
            <a:endParaRPr lang="nl-NL"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startAt="5"/>
            </a:pPr>
            <a:r>
              <a:rPr lang="nl-NL" dirty="0" smtClean="0"/>
              <a:t>Op zoek naar de bron</a:t>
            </a:r>
          </a:p>
          <a:p>
            <a:pPr marL="514350" indent="-514350">
              <a:buFont typeface="+mj-lt"/>
              <a:buAutoNum type="arabicPeriod" startAt="5"/>
            </a:pPr>
            <a:r>
              <a:rPr lang="nl-NL" dirty="0" smtClean="0"/>
              <a:t>Onderzoek naar de verspreiding</a:t>
            </a:r>
          </a:p>
          <a:p>
            <a:pPr marL="914400" lvl="1" indent="-514350"/>
            <a:r>
              <a:rPr lang="nl-NL" dirty="0" smtClean="0"/>
              <a:t>Binnen bedrijven</a:t>
            </a:r>
          </a:p>
          <a:p>
            <a:pPr marL="914400" lvl="1" indent="-514350"/>
            <a:r>
              <a:rPr lang="nl-NL" dirty="0" smtClean="0"/>
              <a:t>In Nederland</a:t>
            </a:r>
          </a:p>
          <a:p>
            <a:pPr marL="914400" lvl="1" indent="-514350"/>
            <a:r>
              <a:rPr lang="nl-NL" dirty="0" smtClean="0"/>
              <a:t>In Europa</a:t>
            </a:r>
          </a:p>
          <a:p>
            <a:pPr marL="514350" indent="-514350">
              <a:buFont typeface="+mj-lt"/>
              <a:buAutoNum type="arabicPeriod" startAt="5"/>
            </a:pPr>
            <a:r>
              <a:rPr lang="nl-NL" dirty="0" smtClean="0"/>
              <a:t>Inventarisatie schade</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41</a:t>
            </a:fld>
            <a:endParaRPr lang="nl-NL"/>
          </a:p>
        </p:txBody>
      </p:sp>
    </p:spTree>
    <p:extLst>
      <p:ext uri="{BB962C8B-B14F-4D97-AF65-F5344CB8AC3E}">
        <p14:creationId xmlns:p14="http://schemas.microsoft.com/office/powerpoint/2010/main" val="3568182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Preventie?</a:t>
            </a:r>
            <a:endParaRPr lang="nl-NL" dirty="0"/>
          </a:p>
        </p:txBody>
      </p:sp>
      <p:sp>
        <p:nvSpPr>
          <p:cNvPr id="3" name="Tijdelijke aanduiding voor inhoud 2"/>
          <p:cNvSpPr>
            <a:spLocks noGrp="1"/>
          </p:cNvSpPr>
          <p:nvPr>
            <p:ph idx="1"/>
          </p:nvPr>
        </p:nvSpPr>
        <p:spPr/>
        <p:txBody>
          <a:bodyPr/>
          <a:lstStyle/>
          <a:p>
            <a:r>
              <a:rPr lang="nl-NL" dirty="0" smtClean="0"/>
              <a:t>Bescherming tegen vectoren (knutten)</a:t>
            </a:r>
          </a:p>
          <a:p>
            <a:pPr lvl="1"/>
            <a:r>
              <a:rPr lang="nl-NL" dirty="0" smtClean="0"/>
              <a:t>Opstallen</a:t>
            </a:r>
          </a:p>
          <a:p>
            <a:pPr lvl="1"/>
            <a:r>
              <a:rPr lang="nl-NL" dirty="0" smtClean="0"/>
              <a:t>Anti insect middelen</a:t>
            </a:r>
          </a:p>
          <a:p>
            <a:r>
              <a:rPr lang="nl-NL" dirty="0" smtClean="0"/>
              <a:t>Vaccinatie?</a:t>
            </a:r>
          </a:p>
          <a:p>
            <a:r>
              <a:rPr lang="nl-NL" dirty="0" err="1" smtClean="0"/>
              <a:t>Australie</a:t>
            </a:r>
            <a:r>
              <a:rPr lang="nl-NL" dirty="0" smtClean="0"/>
              <a:t>: samen weiden jonge dieren met volwassen dieren (nut?????)</a:t>
            </a:r>
          </a:p>
          <a:p>
            <a:r>
              <a:rPr lang="nl-NL" dirty="0" smtClean="0"/>
              <a:t>Uitstel </a:t>
            </a:r>
            <a:r>
              <a:rPr lang="nl-NL" dirty="0" err="1" smtClean="0"/>
              <a:t>dekperiode</a:t>
            </a:r>
            <a:r>
              <a:rPr lang="nl-NL" dirty="0" smtClean="0"/>
              <a:t> (&gt;5 okt)</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42</a:t>
            </a:fld>
            <a:endParaRPr lang="nl-NL"/>
          </a:p>
        </p:txBody>
      </p:sp>
    </p:spTree>
    <p:extLst>
      <p:ext uri="{BB962C8B-B14F-4D97-AF65-F5344CB8AC3E}">
        <p14:creationId xmlns:p14="http://schemas.microsoft.com/office/powerpoint/2010/main" val="3027051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idx="1"/>
          </p:nvPr>
        </p:nvSpPr>
        <p:spPr/>
        <p:txBody>
          <a:bodyPr/>
          <a:lstStyle/>
          <a:p>
            <a:pPr marL="514350" indent="-514350">
              <a:buFont typeface="+mj-lt"/>
              <a:buAutoNum type="arabicPeriod"/>
            </a:pPr>
            <a:r>
              <a:rPr lang="nl-NL" dirty="0" smtClean="0"/>
              <a:t>Waar komt het vandaan?</a:t>
            </a:r>
          </a:p>
          <a:p>
            <a:pPr marL="514350" indent="-514350">
              <a:buFont typeface="+mj-lt"/>
              <a:buAutoNum type="arabicPeriod"/>
            </a:pPr>
            <a:r>
              <a:rPr lang="nl-NL" dirty="0" smtClean="0"/>
              <a:t>Uitbraak 2012?</a:t>
            </a:r>
          </a:p>
          <a:p>
            <a:pPr marL="514350" indent="-514350">
              <a:buFont typeface="+mj-lt"/>
              <a:buAutoNum type="arabicPeriod"/>
            </a:pPr>
            <a:r>
              <a:rPr lang="nl-NL" dirty="0" err="1" smtClean="0"/>
              <a:t>Zoonose</a:t>
            </a:r>
            <a:r>
              <a:rPr lang="nl-NL" dirty="0" smtClean="0"/>
              <a:t>?</a:t>
            </a:r>
          </a:p>
          <a:p>
            <a:pPr marL="514350" indent="-514350">
              <a:buFont typeface="+mj-lt"/>
              <a:buAutoNum type="arabicPeriod"/>
            </a:pPr>
            <a:r>
              <a:rPr lang="nl-NL" dirty="0" smtClean="0"/>
              <a:t>Dragers?</a:t>
            </a:r>
          </a:p>
          <a:p>
            <a:pPr marL="514350" indent="-514350">
              <a:buFont typeface="+mj-lt"/>
              <a:buAutoNum type="arabicPeriod"/>
            </a:pPr>
            <a:r>
              <a:rPr lang="nl-NL" dirty="0" smtClean="0"/>
              <a:t>Economische schade?</a:t>
            </a:r>
          </a:p>
          <a:p>
            <a:pPr lvl="1"/>
            <a:r>
              <a:rPr lang="nl-NL" dirty="0" smtClean="0"/>
              <a:t>Ooi/koe: schade geboorteweg</a:t>
            </a:r>
          </a:p>
          <a:p>
            <a:pPr lvl="1"/>
            <a:r>
              <a:rPr lang="nl-NL" dirty="0" smtClean="0"/>
              <a:t>Meer sectio’s</a:t>
            </a:r>
          </a:p>
          <a:p>
            <a:pPr lvl="1"/>
            <a:r>
              <a:rPr lang="nl-NL" dirty="0" smtClean="0"/>
              <a:t>Daling melkgift</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43</a:t>
            </a:fld>
            <a:endParaRPr lang="nl-NL"/>
          </a:p>
        </p:txBody>
      </p:sp>
    </p:spTree>
    <p:extLst>
      <p:ext uri="{BB962C8B-B14F-4D97-AF65-F5344CB8AC3E}">
        <p14:creationId xmlns:p14="http://schemas.microsoft.com/office/powerpoint/2010/main" val="21790542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SBV = </a:t>
            </a:r>
            <a:r>
              <a:rPr lang="nl-NL" dirty="0" err="1" smtClean="0"/>
              <a:t>zoonose</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RIVM: monitoren gezondheid mensen die in contact komen met geïnfecteerde dieren</a:t>
            </a:r>
          </a:p>
          <a:p>
            <a:r>
              <a:rPr lang="nl-NL" dirty="0" smtClean="0"/>
              <a:t>Vergelijkbare virussen: geen </a:t>
            </a:r>
            <a:r>
              <a:rPr lang="nl-NL" dirty="0" err="1" smtClean="0"/>
              <a:t>zoonosen</a:t>
            </a:r>
            <a:endParaRPr lang="nl-NL" dirty="0" smtClean="0"/>
          </a:p>
          <a:p>
            <a:r>
              <a:rPr lang="nl-NL" dirty="0" smtClean="0"/>
              <a:t>Tot nu toe geen ziekteverschijnselen bij mensen gezien</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44</a:t>
            </a:fld>
            <a:endParaRPr lang="nl-NL"/>
          </a:p>
        </p:txBody>
      </p:sp>
    </p:spTree>
    <p:extLst>
      <p:ext uri="{BB962C8B-B14F-4D97-AF65-F5344CB8AC3E}">
        <p14:creationId xmlns:p14="http://schemas.microsoft.com/office/powerpoint/2010/main" val="4860951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a:t>
            </a:r>
            <a:r>
              <a:rPr lang="nl-NL" dirty="0" smtClean="0"/>
              <a:t>amenvatting</a:t>
            </a:r>
            <a:endParaRPr lang="nl-NL" dirty="0"/>
          </a:p>
        </p:txBody>
      </p:sp>
      <p:sp>
        <p:nvSpPr>
          <p:cNvPr id="3" name="Tijdelijke aanduiding voor inhoud 2"/>
          <p:cNvSpPr>
            <a:spLocks noGrp="1"/>
          </p:cNvSpPr>
          <p:nvPr>
            <p:ph idx="1"/>
          </p:nvPr>
        </p:nvSpPr>
        <p:spPr/>
        <p:txBody>
          <a:bodyPr/>
          <a:lstStyle/>
          <a:p>
            <a:r>
              <a:rPr lang="nl-NL" dirty="0" err="1" smtClean="0">
                <a:hlinkClick r:id="rId2"/>
              </a:rPr>
              <a:t>nieuwsuur</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45</a:t>
            </a:fld>
            <a:endParaRPr lang="nl-NL"/>
          </a:p>
        </p:txBody>
      </p:sp>
    </p:spTree>
    <p:extLst>
      <p:ext uri="{BB962C8B-B14F-4D97-AF65-F5344CB8AC3E}">
        <p14:creationId xmlns:p14="http://schemas.microsoft.com/office/powerpoint/2010/main" val="6423369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a:t>
            </a:r>
            <a:endParaRPr lang="nl-NL" dirty="0"/>
          </a:p>
        </p:txBody>
      </p:sp>
      <p:sp>
        <p:nvSpPr>
          <p:cNvPr id="3" name="Tijdelijke aanduiding voor inhoud 2"/>
          <p:cNvSpPr>
            <a:spLocks noGrp="1"/>
          </p:cNvSpPr>
          <p:nvPr>
            <p:ph idx="1"/>
          </p:nvPr>
        </p:nvSpPr>
        <p:spPr/>
        <p:txBody>
          <a:bodyPr/>
          <a:lstStyle/>
          <a:p>
            <a:r>
              <a:rPr lang="nl-NL" dirty="0" smtClean="0"/>
              <a:t>Emotioneel belastend</a:t>
            </a:r>
          </a:p>
          <a:p>
            <a:pPr lvl="1"/>
            <a:r>
              <a:rPr lang="nl-NL" dirty="0" smtClean="0"/>
              <a:t>Jullie</a:t>
            </a:r>
          </a:p>
          <a:p>
            <a:pPr lvl="1"/>
            <a:r>
              <a:rPr lang="nl-NL" dirty="0" smtClean="0"/>
              <a:t>(Schapen)houder</a:t>
            </a:r>
          </a:p>
          <a:p>
            <a:r>
              <a:rPr lang="nl-NL" dirty="0" smtClean="0"/>
              <a:t>Neem gezondheidsklachten serieus</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46</a:t>
            </a:fld>
            <a:endParaRPr lang="nl-NL"/>
          </a:p>
        </p:txBody>
      </p:sp>
    </p:spTree>
    <p:extLst>
      <p:ext uri="{BB962C8B-B14F-4D97-AF65-F5344CB8AC3E}">
        <p14:creationId xmlns:p14="http://schemas.microsoft.com/office/powerpoint/2010/main" val="3319239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Testen: op zoek naar…..</a:t>
            </a:r>
            <a:endParaRPr lang="nl-NL" dirty="0"/>
          </a:p>
        </p:txBody>
      </p:sp>
      <p:sp>
        <p:nvSpPr>
          <p:cNvPr id="3" name="Tijdelijke aanduiding voor inhoud 2"/>
          <p:cNvSpPr>
            <a:spLocks noGrp="1"/>
          </p:cNvSpPr>
          <p:nvPr>
            <p:ph idx="1"/>
          </p:nvPr>
        </p:nvSpPr>
        <p:spPr/>
        <p:txBody>
          <a:bodyPr/>
          <a:lstStyle/>
          <a:p>
            <a:pPr marL="0" indent="0">
              <a:buNone/>
            </a:pPr>
            <a:r>
              <a:rPr lang="nl-NL" dirty="0" smtClean="0"/>
              <a:t>Testen verricht op mest, tankmelk en gepaarde sera:</a:t>
            </a:r>
          </a:p>
          <a:p>
            <a:r>
              <a:rPr lang="nl-NL" dirty="0" smtClean="0"/>
              <a:t>GEEN bekende ziekteverwekkers aangetoond</a:t>
            </a:r>
          </a:p>
          <a:p>
            <a:r>
              <a:rPr lang="nl-NL" dirty="0" smtClean="0"/>
              <a:t>GEEN afweer tegen bekende ziekteverwekkers aangetoond</a:t>
            </a:r>
          </a:p>
          <a:p>
            <a:r>
              <a:rPr lang="nl-NL" dirty="0" smtClean="0"/>
              <a:t>Lelystad: GEEN exotische ziekten aangetoond</a:t>
            </a: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5</a:t>
            </a:fld>
            <a:endParaRPr lang="nl-NL"/>
          </a:p>
        </p:txBody>
      </p:sp>
    </p:spTree>
    <p:extLst>
      <p:ext uri="{BB962C8B-B14F-4D97-AF65-F5344CB8AC3E}">
        <p14:creationId xmlns:p14="http://schemas.microsoft.com/office/powerpoint/2010/main" val="3803296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Testen: op zoek naar…..</a:t>
            </a:r>
            <a:endParaRPr lang="nl-NL" dirty="0"/>
          </a:p>
        </p:txBody>
      </p:sp>
      <p:sp>
        <p:nvSpPr>
          <p:cNvPr id="3" name="Tijdelijke aanduiding voor inhoud 2"/>
          <p:cNvSpPr>
            <a:spLocks noGrp="1"/>
          </p:cNvSpPr>
          <p:nvPr>
            <p:ph idx="1"/>
          </p:nvPr>
        </p:nvSpPr>
        <p:spPr/>
        <p:txBody>
          <a:bodyPr/>
          <a:lstStyle/>
          <a:p>
            <a:pPr marL="0" indent="0">
              <a:buNone/>
            </a:pPr>
            <a:r>
              <a:rPr lang="nl-NL" dirty="0" smtClean="0"/>
              <a:t>Duitsland: op zoek naar genetisch vreemd materiaal (DNA/ RNA):</a:t>
            </a:r>
          </a:p>
          <a:p>
            <a:pPr marL="0" indent="0">
              <a:buNone/>
            </a:pPr>
            <a:endParaRPr lang="nl-NL" dirty="0"/>
          </a:p>
          <a:p>
            <a:pPr marL="0" indent="0">
              <a:buNone/>
            </a:pPr>
            <a:r>
              <a:rPr lang="nl-NL" u="sng" dirty="0" err="1" smtClean="0"/>
              <a:t>Orthobunyavirus</a:t>
            </a:r>
            <a:r>
              <a:rPr lang="nl-NL" u="sng" dirty="0" smtClean="0"/>
              <a:t>: </a:t>
            </a:r>
            <a:r>
              <a:rPr lang="nl-NL" u="sng" dirty="0" err="1" smtClean="0"/>
              <a:t>Schmallenberg</a:t>
            </a:r>
            <a:r>
              <a:rPr lang="nl-NL" u="sng" dirty="0" smtClean="0"/>
              <a:t> virus (SBV)</a:t>
            </a:r>
            <a:endParaRPr lang="nl-NL" u="sng"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6</a:t>
            </a:fld>
            <a:endParaRPr lang="nl-NL"/>
          </a:p>
        </p:txBody>
      </p:sp>
    </p:spTree>
    <p:extLst>
      <p:ext uri="{BB962C8B-B14F-4D97-AF65-F5344CB8AC3E}">
        <p14:creationId xmlns:p14="http://schemas.microsoft.com/office/powerpoint/2010/main" val="3874841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Testen: op zoek naar…..</a:t>
            </a:r>
            <a:endParaRPr lang="nl-NL" dirty="0"/>
          </a:p>
        </p:txBody>
      </p:sp>
      <p:sp>
        <p:nvSpPr>
          <p:cNvPr id="3" name="Tijdelijke aanduiding voor inhoud 2"/>
          <p:cNvSpPr>
            <a:spLocks noGrp="1"/>
          </p:cNvSpPr>
          <p:nvPr>
            <p:ph idx="1"/>
          </p:nvPr>
        </p:nvSpPr>
        <p:spPr/>
        <p:txBody>
          <a:bodyPr/>
          <a:lstStyle/>
          <a:p>
            <a:pPr marL="0" indent="0">
              <a:buNone/>
            </a:pPr>
            <a:r>
              <a:rPr lang="nl-NL" dirty="0" smtClean="0"/>
              <a:t>SBV: </a:t>
            </a:r>
          </a:p>
          <a:p>
            <a:r>
              <a:rPr lang="nl-NL" dirty="0" smtClean="0"/>
              <a:t>test in Duitsland:</a:t>
            </a:r>
          </a:p>
          <a:p>
            <a:pPr lvl="1"/>
            <a:r>
              <a:rPr lang="nl-NL" dirty="0" smtClean="0"/>
              <a:t>100 monsters, maar 9 +</a:t>
            </a:r>
          </a:p>
          <a:p>
            <a:r>
              <a:rPr lang="nl-NL" dirty="0" smtClean="0"/>
              <a:t>Test in Nederland:</a:t>
            </a:r>
          </a:p>
          <a:p>
            <a:pPr lvl="1"/>
            <a:r>
              <a:rPr lang="nl-NL" dirty="0" smtClean="0"/>
              <a:t>50 monsters, 18 +</a:t>
            </a:r>
          </a:p>
          <a:p>
            <a:r>
              <a:rPr lang="nl-NL" dirty="0" smtClean="0"/>
              <a:t>Infectieproef kalfjes:</a:t>
            </a:r>
          </a:p>
          <a:p>
            <a:pPr lvl="1"/>
            <a:r>
              <a:rPr lang="nl-NL" dirty="0" smtClean="0"/>
              <a:t>1 diarree</a:t>
            </a:r>
          </a:p>
          <a:p>
            <a:pPr lvl="1"/>
            <a:r>
              <a:rPr lang="nl-NL" dirty="0" smtClean="0"/>
              <a:t>1 koorts</a:t>
            </a:r>
          </a:p>
          <a:p>
            <a:pPr lvl="1"/>
            <a:endParaRPr lang="nl-NL" dirty="0" smtClean="0"/>
          </a:p>
          <a:p>
            <a:pPr marL="0" indent="0">
              <a:buNone/>
            </a:pPr>
            <a:endParaRPr lang="nl-NL"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7</a:t>
            </a:fld>
            <a:endParaRPr lang="nl-NL"/>
          </a:p>
        </p:txBody>
      </p:sp>
    </p:spTree>
    <p:extLst>
      <p:ext uri="{BB962C8B-B14F-4D97-AF65-F5344CB8AC3E}">
        <p14:creationId xmlns:p14="http://schemas.microsoft.com/office/powerpoint/2010/main" val="2999920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SBV in Nederland?</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Aug/ sept diarree gezien</a:t>
            </a:r>
          </a:p>
          <a:p>
            <a:r>
              <a:rPr lang="nl-NL" dirty="0" smtClean="0"/>
              <a:t>GD zet pilot op tot melding</a:t>
            </a:r>
          </a:p>
          <a:p>
            <a:r>
              <a:rPr lang="nl-NL" dirty="0" smtClean="0"/>
              <a:t>Eind nov: melding geboorte afwijkende lammeren</a:t>
            </a:r>
          </a:p>
          <a:p>
            <a:r>
              <a:rPr lang="nl-NL" dirty="0" smtClean="0"/>
              <a:t>Half dec: melding geboorte afwijkende kalveren</a:t>
            </a:r>
          </a:p>
          <a:p>
            <a:r>
              <a:rPr lang="nl-NL" dirty="0" smtClean="0"/>
              <a:t>PCR test op gepaarde sera: SBV aangetoond:</a:t>
            </a:r>
          </a:p>
          <a:p>
            <a:r>
              <a:rPr lang="nl-NL" u="sng" dirty="0" smtClean="0"/>
              <a:t>20 dec 2011: meldingsplicht geboorte afwijkende herkauwers!</a:t>
            </a:r>
            <a:endParaRPr lang="nl-NL" u="sng"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8</a:t>
            </a:fld>
            <a:endParaRPr lang="nl-NL"/>
          </a:p>
        </p:txBody>
      </p:sp>
    </p:spTree>
    <p:extLst>
      <p:ext uri="{BB962C8B-B14F-4D97-AF65-F5344CB8AC3E}">
        <p14:creationId xmlns:p14="http://schemas.microsoft.com/office/powerpoint/2010/main" val="1948836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SBV in Nederland?</a:t>
            </a:r>
            <a:endParaRPr lang="nl-NL" dirty="0"/>
          </a:p>
        </p:txBody>
      </p:sp>
      <p:sp>
        <p:nvSpPr>
          <p:cNvPr id="3" name="Tijdelijke aanduiding voor inhoud 2"/>
          <p:cNvSpPr>
            <a:spLocks noGrp="1"/>
          </p:cNvSpPr>
          <p:nvPr>
            <p:ph idx="1"/>
          </p:nvPr>
        </p:nvSpPr>
        <p:spPr/>
        <p:txBody>
          <a:bodyPr>
            <a:normAutofit/>
          </a:bodyPr>
          <a:lstStyle/>
          <a:p>
            <a:r>
              <a:rPr lang="nl-NL" dirty="0" smtClean="0"/>
              <a:t>Jan 2012: ook in afwijkende lammeren en kalveren virus aangetoond</a:t>
            </a:r>
            <a:endParaRPr lang="nl-NL" u="sng" dirty="0"/>
          </a:p>
        </p:txBody>
      </p:sp>
      <p:sp>
        <p:nvSpPr>
          <p:cNvPr id="4" name="Tijdelijke aanduiding voor dianummer 3"/>
          <p:cNvSpPr>
            <a:spLocks noGrp="1"/>
          </p:cNvSpPr>
          <p:nvPr>
            <p:ph type="sldNum" sz="quarter" idx="12"/>
          </p:nvPr>
        </p:nvSpPr>
        <p:spPr/>
        <p:txBody>
          <a:bodyPr/>
          <a:lstStyle/>
          <a:p>
            <a:fld id="{2AF47A3C-25B8-4721-8B61-8B3529398190}" type="slidenum">
              <a:rPr lang="nl-NL" smtClean="0"/>
              <a:t>9</a:t>
            </a:fld>
            <a:endParaRPr lang="nl-NL"/>
          </a:p>
        </p:txBody>
      </p:sp>
    </p:spTree>
    <p:extLst>
      <p:ext uri="{BB962C8B-B14F-4D97-AF65-F5344CB8AC3E}">
        <p14:creationId xmlns:p14="http://schemas.microsoft.com/office/powerpoint/2010/main" val="1243865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2066</Words>
  <Application>Microsoft Office PowerPoint</Application>
  <PresentationFormat>Diavoorstelling (4:3)</PresentationFormat>
  <Paragraphs>347</Paragraphs>
  <Slides>46</Slides>
  <Notes>22</Notes>
  <HiddenSlides>0</HiddenSlides>
  <MMClips>0</MMClips>
  <ScaleCrop>false</ScaleCrop>
  <HeadingPairs>
    <vt:vector size="4" baseType="variant">
      <vt:variant>
        <vt:lpstr>Thema</vt:lpstr>
      </vt:variant>
      <vt:variant>
        <vt:i4>1</vt:i4>
      </vt:variant>
      <vt:variant>
        <vt:lpstr>Diatitels</vt:lpstr>
      </vt:variant>
      <vt:variant>
        <vt:i4>46</vt:i4>
      </vt:variant>
    </vt:vector>
  </HeadingPairs>
  <TitlesOfParts>
    <vt:vector size="47" baseType="lpstr">
      <vt:lpstr>Kantoorthema</vt:lpstr>
      <vt:lpstr>Schmallenberg virus</vt:lpstr>
      <vt:lpstr>Bronnen</vt:lpstr>
      <vt:lpstr>Historie</vt:lpstr>
      <vt:lpstr>Historie</vt:lpstr>
      <vt:lpstr>Testen: op zoek naar…..</vt:lpstr>
      <vt:lpstr>Testen: op zoek naar…..</vt:lpstr>
      <vt:lpstr>Testen: op zoek naar…..</vt:lpstr>
      <vt:lpstr>SBV in Nederland?</vt:lpstr>
      <vt:lpstr>SBV in Nederland?</vt:lpstr>
      <vt:lpstr>Ziektebeelden</vt:lpstr>
      <vt:lpstr>Ziektebeelden</vt:lpstr>
      <vt:lpstr>Ziektebeelden</vt:lpstr>
      <vt:lpstr>Ziektebeelden</vt:lpstr>
      <vt:lpstr>Ziektebeelden</vt:lpstr>
      <vt:lpstr>Ziektebeelden</vt:lpstr>
      <vt:lpstr>Ziektebeelden</vt:lpstr>
      <vt:lpstr>Ziektebeelden</vt:lpstr>
      <vt:lpstr>Ziektebeelden</vt:lpstr>
      <vt:lpstr>Wat is Schmallenbergvirus?</vt:lpstr>
      <vt:lpstr>Orthobunyavirussen:</vt:lpstr>
      <vt:lpstr>Orthobunyavirussen:</vt:lpstr>
      <vt:lpstr>Akabane (en hele Simbu serogroep)</vt:lpstr>
      <vt:lpstr>Akabane (en hele Simbu serogroep)</vt:lpstr>
      <vt:lpstr>Akabane (en hele Simbu serogroep)</vt:lpstr>
      <vt:lpstr>SBV:</vt:lpstr>
      <vt:lpstr>SBV: verwachte pathogenese </vt:lpstr>
      <vt:lpstr>Rekenen schaap:</vt:lpstr>
      <vt:lpstr>Knutten/ virus actief aug-sept (-nov)</vt:lpstr>
      <vt:lpstr>Rekenen rund:</vt:lpstr>
      <vt:lpstr>Knutten/ virus actief aug-sept (-nov)</vt:lpstr>
      <vt:lpstr>Knutten/ virus actief aug-sept (-nov)</vt:lpstr>
      <vt:lpstr>Huidige stand van zaken:</vt:lpstr>
      <vt:lpstr>Verwachting:</vt:lpstr>
      <vt:lpstr>Meldplicht</vt:lpstr>
      <vt:lpstr>Meldplicht</vt:lpstr>
      <vt:lpstr>Meldplicht</vt:lpstr>
      <vt:lpstr>Meldplicht</vt:lpstr>
      <vt:lpstr>Meldplicht uitgebreid 2-2-2012</vt:lpstr>
      <vt:lpstr>Gevolgen SBV in Nederland</vt:lpstr>
      <vt:lpstr>Wat gebeurt er nu verder?</vt:lpstr>
      <vt:lpstr>Wat gebeurt er nu verder?</vt:lpstr>
      <vt:lpstr>Preventie?</vt:lpstr>
      <vt:lpstr>Vragen:</vt:lpstr>
      <vt:lpstr>SBV = zoonose?</vt:lpstr>
      <vt:lpstr>Samenvatting</vt:lpstr>
      <vt:lpstr>Belangrijk:</vt:lpstr>
    </vt:vector>
  </TitlesOfParts>
  <Company>Aoc Groene Welle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Schmallenberg virus</dc:title>
  <dc:creator>Administrator</dc:creator>
  <cp:lastModifiedBy>withaar</cp:lastModifiedBy>
  <cp:revision>56</cp:revision>
  <dcterms:created xsi:type="dcterms:W3CDTF">2012-01-28T08:21:41Z</dcterms:created>
  <dcterms:modified xsi:type="dcterms:W3CDTF">2012-03-27T11:30:49Z</dcterms:modified>
</cp:coreProperties>
</file>